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1"/>
  </p:notesMasterIdLst>
  <p:sldIdLst>
    <p:sldId id="256" r:id="rId3"/>
    <p:sldId id="258" r:id="rId4"/>
    <p:sldId id="259" r:id="rId5"/>
    <p:sldId id="260" r:id="rId6"/>
    <p:sldId id="261" r:id="rId7"/>
    <p:sldId id="262" r:id="rId8"/>
    <p:sldId id="263" r:id="rId9"/>
    <p:sldId id="264" r:id="rId10"/>
    <p:sldId id="265" r:id="rId11"/>
    <p:sldId id="320" r:id="rId12"/>
    <p:sldId id="321" r:id="rId13"/>
    <p:sldId id="267" r:id="rId14"/>
    <p:sldId id="268" r:id="rId15"/>
    <p:sldId id="269" r:id="rId16"/>
    <p:sldId id="266" r:id="rId17"/>
    <p:sldId id="286" r:id="rId18"/>
    <p:sldId id="287" r:id="rId19"/>
    <p:sldId id="270" r:id="rId20"/>
    <p:sldId id="271" r:id="rId21"/>
    <p:sldId id="284" r:id="rId22"/>
    <p:sldId id="272" r:id="rId23"/>
    <p:sldId id="273" r:id="rId24"/>
    <p:sldId id="274" r:id="rId25"/>
    <p:sldId id="275" r:id="rId26"/>
    <p:sldId id="276" r:id="rId27"/>
    <p:sldId id="277" r:id="rId28"/>
    <p:sldId id="278" r:id="rId29"/>
    <p:sldId id="288" r:id="rId30"/>
    <p:sldId id="295" r:id="rId31"/>
    <p:sldId id="307" r:id="rId32"/>
    <p:sldId id="308" r:id="rId33"/>
    <p:sldId id="316" r:id="rId34"/>
    <p:sldId id="317" r:id="rId35"/>
    <p:sldId id="318" r:id="rId36"/>
    <p:sldId id="319" r:id="rId37"/>
    <p:sldId id="279" r:id="rId38"/>
    <p:sldId id="280" r:id="rId39"/>
    <p:sldId id="289"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8CD0D0-9FA7-4200-B4EF-EF3C47C042B6}" v="43" dt="2023-06-06T21:56:56.1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447" autoAdjust="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 Peng at HQ x1358" userId="0a9bb3ba-b31c-45be-a9e7-016e079ad4fe" providerId="ADAL" clId="{658CD0D0-9FA7-4200-B4EF-EF3C47C042B6}"/>
    <pc:docChg chg="undo custSel addSld delSld modSld sldOrd">
      <pc:chgData name="Anna Peng at HQ x1358" userId="0a9bb3ba-b31c-45be-a9e7-016e079ad4fe" providerId="ADAL" clId="{658CD0D0-9FA7-4200-B4EF-EF3C47C042B6}" dt="2023-06-07T19:37:37.137" v="271" actId="47"/>
      <pc:docMkLst>
        <pc:docMk/>
      </pc:docMkLst>
      <pc:sldChg chg="modSp mod modNotesTx">
        <pc:chgData name="Anna Peng at HQ x1358" userId="0a9bb3ba-b31c-45be-a9e7-016e079ad4fe" providerId="ADAL" clId="{658CD0D0-9FA7-4200-B4EF-EF3C47C042B6}" dt="2023-06-05T21:18:05.820" v="1" actId="27614"/>
        <pc:sldMkLst>
          <pc:docMk/>
          <pc:sldMk cId="2742012805" sldId="256"/>
        </pc:sldMkLst>
        <pc:picChg chg="mod">
          <ac:chgData name="Anna Peng at HQ x1358" userId="0a9bb3ba-b31c-45be-a9e7-016e079ad4fe" providerId="ADAL" clId="{658CD0D0-9FA7-4200-B4EF-EF3C47C042B6}" dt="2023-06-05T21:18:05.820" v="1" actId="27614"/>
          <ac:picMkLst>
            <pc:docMk/>
            <pc:sldMk cId="2742012805" sldId="256"/>
            <ac:picMk id="5" creationId="{DF1124E5-A015-C9F6-7A12-0175843C2961}"/>
          </ac:picMkLst>
        </pc:picChg>
      </pc:sldChg>
      <pc:sldChg chg="delSp add setBg delDesignElem">
        <pc:chgData name="Anna Peng at HQ x1358" userId="0a9bb3ba-b31c-45be-a9e7-016e079ad4fe" providerId="ADAL" clId="{658CD0D0-9FA7-4200-B4EF-EF3C47C042B6}" dt="2023-06-05T21:18:11.605" v="3"/>
        <pc:sldMkLst>
          <pc:docMk/>
          <pc:sldMk cId="2589878504" sldId="258"/>
        </pc:sldMkLst>
        <pc:spChg chg="del">
          <ac:chgData name="Anna Peng at HQ x1358" userId="0a9bb3ba-b31c-45be-a9e7-016e079ad4fe" providerId="ADAL" clId="{658CD0D0-9FA7-4200-B4EF-EF3C47C042B6}" dt="2023-06-05T21:18:11.605" v="3"/>
          <ac:spMkLst>
            <pc:docMk/>
            <pc:sldMk cId="2589878504" sldId="258"/>
            <ac:spMk id="8" creationId="{42A4FC2C-047E-45A5-965D-8E1E3BF09BC6}"/>
          </ac:spMkLst>
        </pc:spChg>
      </pc:sldChg>
      <pc:sldChg chg="addSp modSp new mod setBg">
        <pc:chgData name="Anna Peng at HQ x1358" userId="0a9bb3ba-b31c-45be-a9e7-016e079ad4fe" providerId="ADAL" clId="{658CD0D0-9FA7-4200-B4EF-EF3C47C042B6}" dt="2023-06-05T21:19:42.078" v="6" actId="26606"/>
        <pc:sldMkLst>
          <pc:docMk/>
          <pc:sldMk cId="1215108634" sldId="259"/>
        </pc:sldMkLst>
        <pc:spChg chg="add">
          <ac:chgData name="Anna Peng at HQ x1358" userId="0a9bb3ba-b31c-45be-a9e7-016e079ad4fe" providerId="ADAL" clId="{658CD0D0-9FA7-4200-B4EF-EF3C47C042B6}" dt="2023-06-05T21:19:42.078" v="6" actId="26606"/>
          <ac:spMkLst>
            <pc:docMk/>
            <pc:sldMk cId="1215108634" sldId="259"/>
            <ac:spMk id="8" creationId="{42A4FC2C-047E-45A5-965D-8E1E3BF09BC6}"/>
          </ac:spMkLst>
        </pc:spChg>
        <pc:picChg chg="add mod">
          <ac:chgData name="Anna Peng at HQ x1358" userId="0a9bb3ba-b31c-45be-a9e7-016e079ad4fe" providerId="ADAL" clId="{658CD0D0-9FA7-4200-B4EF-EF3C47C042B6}" dt="2023-06-05T21:19:42.078" v="6" actId="26606"/>
          <ac:picMkLst>
            <pc:docMk/>
            <pc:sldMk cId="1215108634" sldId="259"/>
            <ac:picMk id="3" creationId="{B5AE3F76-C2EB-2D46-9503-D61A14ECE66A}"/>
          </ac:picMkLst>
        </pc:picChg>
      </pc:sldChg>
      <pc:sldChg chg="addSp modSp new mod setBg">
        <pc:chgData name="Anna Peng at HQ x1358" userId="0a9bb3ba-b31c-45be-a9e7-016e079ad4fe" providerId="ADAL" clId="{658CD0D0-9FA7-4200-B4EF-EF3C47C042B6}" dt="2023-06-05T21:21:46.904" v="9" actId="26606"/>
        <pc:sldMkLst>
          <pc:docMk/>
          <pc:sldMk cId="269820694" sldId="260"/>
        </pc:sldMkLst>
        <pc:spChg chg="add">
          <ac:chgData name="Anna Peng at HQ x1358" userId="0a9bb3ba-b31c-45be-a9e7-016e079ad4fe" providerId="ADAL" clId="{658CD0D0-9FA7-4200-B4EF-EF3C47C042B6}" dt="2023-06-05T21:21:46.904" v="9" actId="26606"/>
          <ac:spMkLst>
            <pc:docMk/>
            <pc:sldMk cId="269820694" sldId="260"/>
            <ac:spMk id="8" creationId="{42A4FC2C-047E-45A5-965D-8E1E3BF09BC6}"/>
          </ac:spMkLst>
        </pc:spChg>
        <pc:picChg chg="add mod">
          <ac:chgData name="Anna Peng at HQ x1358" userId="0a9bb3ba-b31c-45be-a9e7-016e079ad4fe" providerId="ADAL" clId="{658CD0D0-9FA7-4200-B4EF-EF3C47C042B6}" dt="2023-06-05T21:21:46.904" v="9" actId="26606"/>
          <ac:picMkLst>
            <pc:docMk/>
            <pc:sldMk cId="269820694" sldId="260"/>
            <ac:picMk id="3" creationId="{3A3929E3-3926-ABDF-DB4F-98852BE3748C}"/>
          </ac:picMkLst>
        </pc:picChg>
      </pc:sldChg>
      <pc:sldChg chg="addSp modSp new mod setBg">
        <pc:chgData name="Anna Peng at HQ x1358" userId="0a9bb3ba-b31c-45be-a9e7-016e079ad4fe" providerId="ADAL" clId="{658CD0D0-9FA7-4200-B4EF-EF3C47C042B6}" dt="2023-06-05T21:22:40.092" v="12" actId="26606"/>
        <pc:sldMkLst>
          <pc:docMk/>
          <pc:sldMk cId="3699455497" sldId="261"/>
        </pc:sldMkLst>
        <pc:spChg chg="add">
          <ac:chgData name="Anna Peng at HQ x1358" userId="0a9bb3ba-b31c-45be-a9e7-016e079ad4fe" providerId="ADAL" clId="{658CD0D0-9FA7-4200-B4EF-EF3C47C042B6}" dt="2023-06-05T21:22:40.092" v="12" actId="26606"/>
          <ac:spMkLst>
            <pc:docMk/>
            <pc:sldMk cId="3699455497" sldId="261"/>
            <ac:spMk id="8" creationId="{42A4FC2C-047E-45A5-965D-8E1E3BF09BC6}"/>
          </ac:spMkLst>
        </pc:spChg>
        <pc:picChg chg="add mod">
          <ac:chgData name="Anna Peng at HQ x1358" userId="0a9bb3ba-b31c-45be-a9e7-016e079ad4fe" providerId="ADAL" clId="{658CD0D0-9FA7-4200-B4EF-EF3C47C042B6}" dt="2023-06-05T21:22:40.092" v="12" actId="26606"/>
          <ac:picMkLst>
            <pc:docMk/>
            <pc:sldMk cId="3699455497" sldId="261"/>
            <ac:picMk id="3" creationId="{F07E48F9-C15C-1338-689B-432598C27F97}"/>
          </ac:picMkLst>
        </pc:picChg>
      </pc:sldChg>
      <pc:sldChg chg="addSp modSp new mod setBg">
        <pc:chgData name="Anna Peng at HQ x1358" userId="0a9bb3ba-b31c-45be-a9e7-016e079ad4fe" providerId="ADAL" clId="{658CD0D0-9FA7-4200-B4EF-EF3C47C042B6}" dt="2023-06-05T21:27:22.451" v="15" actId="26606"/>
        <pc:sldMkLst>
          <pc:docMk/>
          <pc:sldMk cId="2649453109" sldId="262"/>
        </pc:sldMkLst>
        <pc:spChg chg="add">
          <ac:chgData name="Anna Peng at HQ x1358" userId="0a9bb3ba-b31c-45be-a9e7-016e079ad4fe" providerId="ADAL" clId="{658CD0D0-9FA7-4200-B4EF-EF3C47C042B6}" dt="2023-06-05T21:27:22.451" v="15" actId="26606"/>
          <ac:spMkLst>
            <pc:docMk/>
            <pc:sldMk cId="2649453109" sldId="262"/>
            <ac:spMk id="8" creationId="{42A4FC2C-047E-45A5-965D-8E1E3BF09BC6}"/>
          </ac:spMkLst>
        </pc:spChg>
        <pc:picChg chg="add mod">
          <ac:chgData name="Anna Peng at HQ x1358" userId="0a9bb3ba-b31c-45be-a9e7-016e079ad4fe" providerId="ADAL" clId="{658CD0D0-9FA7-4200-B4EF-EF3C47C042B6}" dt="2023-06-05T21:27:22.451" v="15" actId="26606"/>
          <ac:picMkLst>
            <pc:docMk/>
            <pc:sldMk cId="2649453109" sldId="262"/>
            <ac:picMk id="3" creationId="{19D28449-D5A5-BFBF-BF14-D782C4FEDBEB}"/>
          </ac:picMkLst>
        </pc:picChg>
      </pc:sldChg>
      <pc:sldChg chg="delSp add setBg delDesignElem">
        <pc:chgData name="Anna Peng at HQ x1358" userId="0a9bb3ba-b31c-45be-a9e7-016e079ad4fe" providerId="ADAL" clId="{658CD0D0-9FA7-4200-B4EF-EF3C47C042B6}" dt="2023-06-05T21:28:22.128" v="17"/>
        <pc:sldMkLst>
          <pc:docMk/>
          <pc:sldMk cId="2236067908" sldId="263"/>
        </pc:sldMkLst>
        <pc:spChg chg="del">
          <ac:chgData name="Anna Peng at HQ x1358" userId="0a9bb3ba-b31c-45be-a9e7-016e079ad4fe" providerId="ADAL" clId="{658CD0D0-9FA7-4200-B4EF-EF3C47C042B6}" dt="2023-06-05T21:28:22.128" v="17"/>
          <ac:spMkLst>
            <pc:docMk/>
            <pc:sldMk cId="2236067908" sldId="263"/>
            <ac:spMk id="8" creationId="{42A4FC2C-047E-45A5-965D-8E1E3BF09BC6}"/>
          </ac:spMkLst>
        </pc:spChg>
      </pc:sldChg>
      <pc:sldChg chg="addSp delSp modSp new mod setBg">
        <pc:chgData name="Anna Peng at HQ x1358" userId="0a9bb3ba-b31c-45be-a9e7-016e079ad4fe" providerId="ADAL" clId="{658CD0D0-9FA7-4200-B4EF-EF3C47C042B6}" dt="2023-06-05T21:50:36.859" v="88" actId="1076"/>
        <pc:sldMkLst>
          <pc:docMk/>
          <pc:sldMk cId="769007070" sldId="264"/>
        </pc:sldMkLst>
        <pc:spChg chg="add">
          <ac:chgData name="Anna Peng at HQ x1358" userId="0a9bb3ba-b31c-45be-a9e7-016e079ad4fe" providerId="ADAL" clId="{658CD0D0-9FA7-4200-B4EF-EF3C47C042B6}" dt="2023-06-05T21:38:54.855" v="20" actId="26606"/>
          <ac:spMkLst>
            <pc:docMk/>
            <pc:sldMk cId="769007070" sldId="264"/>
            <ac:spMk id="8" creationId="{42A4FC2C-047E-45A5-965D-8E1E3BF09BC6}"/>
          </ac:spMkLst>
        </pc:spChg>
        <pc:grpChg chg="add mod">
          <ac:chgData name="Anna Peng at HQ x1358" userId="0a9bb3ba-b31c-45be-a9e7-016e079ad4fe" providerId="ADAL" clId="{658CD0D0-9FA7-4200-B4EF-EF3C47C042B6}" dt="2023-06-05T21:50:33.274" v="87" actId="1076"/>
          <ac:grpSpMkLst>
            <pc:docMk/>
            <pc:sldMk cId="769007070" sldId="264"/>
            <ac:grpSpMk id="6" creationId="{DB594E2E-C36E-35AA-352D-756AF81C936B}"/>
          </ac:grpSpMkLst>
        </pc:grpChg>
        <pc:picChg chg="add mod">
          <ac:chgData name="Anna Peng at HQ x1358" userId="0a9bb3ba-b31c-45be-a9e7-016e079ad4fe" providerId="ADAL" clId="{658CD0D0-9FA7-4200-B4EF-EF3C47C042B6}" dt="2023-06-05T21:38:54.855" v="20" actId="26606"/>
          <ac:picMkLst>
            <pc:docMk/>
            <pc:sldMk cId="769007070" sldId="264"/>
            <ac:picMk id="3" creationId="{D626AC91-9ECB-64FC-A80E-374F1A5796DE}"/>
          </ac:picMkLst>
        </pc:picChg>
        <pc:picChg chg="add mod">
          <ac:chgData name="Anna Peng at HQ x1358" userId="0a9bb3ba-b31c-45be-a9e7-016e079ad4fe" providerId="ADAL" clId="{658CD0D0-9FA7-4200-B4EF-EF3C47C042B6}" dt="2023-06-05T21:50:33.274" v="87" actId="1076"/>
          <ac:picMkLst>
            <pc:docMk/>
            <pc:sldMk cId="769007070" sldId="264"/>
            <ac:picMk id="5" creationId="{DD991B78-C22A-9122-A169-809C73F6E749}"/>
          </ac:picMkLst>
        </pc:picChg>
        <pc:picChg chg="add mod">
          <ac:chgData name="Anna Peng at HQ x1358" userId="0a9bb3ba-b31c-45be-a9e7-016e079ad4fe" providerId="ADAL" clId="{658CD0D0-9FA7-4200-B4EF-EF3C47C042B6}" dt="2023-06-05T21:50:36.859" v="88" actId="1076"/>
          <ac:picMkLst>
            <pc:docMk/>
            <pc:sldMk cId="769007070" sldId="264"/>
            <ac:picMk id="9" creationId="{1569B69C-569A-1A3C-1F24-22E9C7963B8C}"/>
          </ac:picMkLst>
        </pc:picChg>
        <pc:picChg chg="add mod">
          <ac:chgData name="Anna Peng at HQ x1358" userId="0a9bb3ba-b31c-45be-a9e7-016e079ad4fe" providerId="ADAL" clId="{658CD0D0-9FA7-4200-B4EF-EF3C47C042B6}" dt="2023-06-05T21:50:28.301" v="85" actId="1076"/>
          <ac:picMkLst>
            <pc:docMk/>
            <pc:sldMk cId="769007070" sldId="264"/>
            <ac:picMk id="11" creationId="{FA9DC0D6-7DF0-A8B4-D8B9-0471D2EFD3F9}"/>
          </ac:picMkLst>
        </pc:picChg>
        <pc:picChg chg="add mod">
          <ac:chgData name="Anna Peng at HQ x1358" userId="0a9bb3ba-b31c-45be-a9e7-016e079ad4fe" providerId="ADAL" clId="{658CD0D0-9FA7-4200-B4EF-EF3C47C042B6}" dt="2023-06-05T21:47:35.198" v="65" actId="14100"/>
          <ac:picMkLst>
            <pc:docMk/>
            <pc:sldMk cId="769007070" sldId="264"/>
            <ac:picMk id="13" creationId="{1574497C-7E6F-970D-EA92-052F61F9821D}"/>
          </ac:picMkLst>
        </pc:picChg>
        <pc:picChg chg="add mod">
          <ac:chgData name="Anna Peng at HQ x1358" userId="0a9bb3ba-b31c-45be-a9e7-016e079ad4fe" providerId="ADAL" clId="{658CD0D0-9FA7-4200-B4EF-EF3C47C042B6}" dt="2023-06-05T21:50:03.916" v="80" actId="14100"/>
          <ac:picMkLst>
            <pc:docMk/>
            <pc:sldMk cId="769007070" sldId="264"/>
            <ac:picMk id="15" creationId="{4635710B-A82A-5A9A-AEC6-BEE2AB5CE829}"/>
          </ac:picMkLst>
        </pc:picChg>
        <pc:picChg chg="add del mod">
          <ac:chgData name="Anna Peng at HQ x1358" userId="0a9bb3ba-b31c-45be-a9e7-016e079ad4fe" providerId="ADAL" clId="{658CD0D0-9FA7-4200-B4EF-EF3C47C042B6}" dt="2023-06-05T21:50:14.022" v="82" actId="478"/>
          <ac:picMkLst>
            <pc:docMk/>
            <pc:sldMk cId="769007070" sldId="264"/>
            <ac:picMk id="16" creationId="{A346D890-80EF-E162-02F3-6941C006F6C4}"/>
          </ac:picMkLst>
        </pc:picChg>
        <pc:picChg chg="add mod">
          <ac:chgData name="Anna Peng at HQ x1358" userId="0a9bb3ba-b31c-45be-a9e7-016e079ad4fe" providerId="ADAL" clId="{658CD0D0-9FA7-4200-B4EF-EF3C47C042B6}" dt="2023-06-05T21:50:33.274" v="87" actId="1076"/>
          <ac:picMkLst>
            <pc:docMk/>
            <pc:sldMk cId="769007070" sldId="264"/>
            <ac:picMk id="1026" creationId="{277A4D26-EE9C-701F-4C2D-54D0904C68D8}"/>
          </ac:picMkLst>
        </pc:picChg>
      </pc:sldChg>
      <pc:sldChg chg="addSp modSp new mod setBg modNotesTx">
        <pc:chgData name="Anna Peng at HQ x1358" userId="0a9bb3ba-b31c-45be-a9e7-016e079ad4fe" providerId="ADAL" clId="{658CD0D0-9FA7-4200-B4EF-EF3C47C042B6}" dt="2023-06-05T21:52:01.010" v="92"/>
        <pc:sldMkLst>
          <pc:docMk/>
          <pc:sldMk cId="3000709442" sldId="265"/>
        </pc:sldMkLst>
        <pc:spChg chg="add">
          <ac:chgData name="Anna Peng at HQ x1358" userId="0a9bb3ba-b31c-45be-a9e7-016e079ad4fe" providerId="ADAL" clId="{658CD0D0-9FA7-4200-B4EF-EF3C47C042B6}" dt="2023-06-05T21:51:10.136" v="91" actId="26606"/>
          <ac:spMkLst>
            <pc:docMk/>
            <pc:sldMk cId="3000709442" sldId="265"/>
            <ac:spMk id="8" creationId="{42A4FC2C-047E-45A5-965D-8E1E3BF09BC6}"/>
          </ac:spMkLst>
        </pc:spChg>
        <pc:picChg chg="add mod">
          <ac:chgData name="Anna Peng at HQ x1358" userId="0a9bb3ba-b31c-45be-a9e7-016e079ad4fe" providerId="ADAL" clId="{658CD0D0-9FA7-4200-B4EF-EF3C47C042B6}" dt="2023-06-05T21:51:10.136" v="91" actId="26606"/>
          <ac:picMkLst>
            <pc:docMk/>
            <pc:sldMk cId="3000709442" sldId="265"/>
            <ac:picMk id="3" creationId="{429980BB-1F9E-6AAE-828A-DF63086DF334}"/>
          </ac:picMkLst>
        </pc:picChg>
      </pc:sldChg>
      <pc:sldChg chg="delSp add setBg delDesignElem">
        <pc:chgData name="Anna Peng at HQ x1358" userId="0a9bb3ba-b31c-45be-a9e7-016e079ad4fe" providerId="ADAL" clId="{658CD0D0-9FA7-4200-B4EF-EF3C47C042B6}" dt="2023-06-05T22:03:21.055" v="140"/>
        <pc:sldMkLst>
          <pc:docMk/>
          <pc:sldMk cId="2813468880" sldId="266"/>
        </pc:sldMkLst>
        <pc:spChg chg="del">
          <ac:chgData name="Anna Peng at HQ x1358" userId="0a9bb3ba-b31c-45be-a9e7-016e079ad4fe" providerId="ADAL" clId="{658CD0D0-9FA7-4200-B4EF-EF3C47C042B6}" dt="2023-06-05T22:03:21.055" v="140"/>
          <ac:spMkLst>
            <pc:docMk/>
            <pc:sldMk cId="2813468880" sldId="266"/>
            <ac:spMk id="8" creationId="{42A4FC2C-047E-45A5-965D-8E1E3BF09BC6}"/>
          </ac:spMkLst>
        </pc:spChg>
      </pc:sldChg>
      <pc:sldChg chg="delSp add setBg delDesignElem">
        <pc:chgData name="Anna Peng at HQ x1358" userId="0a9bb3ba-b31c-45be-a9e7-016e079ad4fe" providerId="ADAL" clId="{658CD0D0-9FA7-4200-B4EF-EF3C47C042B6}" dt="2023-06-05T21:53:06.616" v="94"/>
        <pc:sldMkLst>
          <pc:docMk/>
          <pc:sldMk cId="2906257257" sldId="267"/>
        </pc:sldMkLst>
        <pc:spChg chg="del">
          <ac:chgData name="Anna Peng at HQ x1358" userId="0a9bb3ba-b31c-45be-a9e7-016e079ad4fe" providerId="ADAL" clId="{658CD0D0-9FA7-4200-B4EF-EF3C47C042B6}" dt="2023-06-05T21:53:06.616" v="94"/>
          <ac:spMkLst>
            <pc:docMk/>
            <pc:sldMk cId="2906257257" sldId="267"/>
            <ac:spMk id="18" creationId="{42A4FC2C-047E-45A5-965D-8E1E3BF09BC6}"/>
          </ac:spMkLst>
        </pc:spChg>
      </pc:sldChg>
      <pc:sldChg chg="addSp delSp modSp new mod setBg modNotesTx">
        <pc:chgData name="Anna Peng at HQ x1358" userId="0a9bb3ba-b31c-45be-a9e7-016e079ad4fe" providerId="ADAL" clId="{658CD0D0-9FA7-4200-B4EF-EF3C47C042B6}" dt="2023-06-06T19:30:50.363" v="236" actId="26606"/>
        <pc:sldMkLst>
          <pc:docMk/>
          <pc:sldMk cId="1721370547" sldId="268"/>
        </pc:sldMkLst>
        <pc:spChg chg="add del">
          <ac:chgData name="Anna Peng at HQ x1358" userId="0a9bb3ba-b31c-45be-a9e7-016e079ad4fe" providerId="ADAL" clId="{658CD0D0-9FA7-4200-B4EF-EF3C47C042B6}" dt="2023-06-06T19:30:50.363" v="236" actId="26606"/>
          <ac:spMkLst>
            <pc:docMk/>
            <pc:sldMk cId="1721370547" sldId="268"/>
            <ac:spMk id="8" creationId="{42A4FC2C-047E-45A5-965D-8E1E3BF09BC6}"/>
          </ac:spMkLst>
        </pc:spChg>
        <pc:spChg chg="add">
          <ac:chgData name="Anna Peng at HQ x1358" userId="0a9bb3ba-b31c-45be-a9e7-016e079ad4fe" providerId="ADAL" clId="{658CD0D0-9FA7-4200-B4EF-EF3C47C042B6}" dt="2023-06-06T19:30:50.363" v="236" actId="26606"/>
          <ac:spMkLst>
            <pc:docMk/>
            <pc:sldMk cId="1721370547" sldId="268"/>
            <ac:spMk id="13" creationId="{216BB327-7AA9-4EC5-815F-9D8E6BC53E34}"/>
          </ac:spMkLst>
        </pc:spChg>
        <pc:picChg chg="add del mod">
          <ac:chgData name="Anna Peng at HQ x1358" userId="0a9bb3ba-b31c-45be-a9e7-016e079ad4fe" providerId="ADAL" clId="{658CD0D0-9FA7-4200-B4EF-EF3C47C042B6}" dt="2023-06-06T19:30:47.556" v="234" actId="478"/>
          <ac:picMkLst>
            <pc:docMk/>
            <pc:sldMk cId="1721370547" sldId="268"/>
            <ac:picMk id="3" creationId="{A05FEEE0-63F7-34E9-9394-ABE8DEB2F9CF}"/>
          </ac:picMkLst>
        </pc:picChg>
        <pc:picChg chg="add mod">
          <ac:chgData name="Anna Peng at HQ x1358" userId="0a9bb3ba-b31c-45be-a9e7-016e079ad4fe" providerId="ADAL" clId="{658CD0D0-9FA7-4200-B4EF-EF3C47C042B6}" dt="2023-06-06T19:30:50.363" v="236" actId="26606"/>
          <ac:picMkLst>
            <pc:docMk/>
            <pc:sldMk cId="1721370547" sldId="268"/>
            <ac:picMk id="5" creationId="{82F2167A-84AA-DF7E-455B-DDD8C6BB39DE}"/>
          </ac:picMkLst>
        </pc:picChg>
      </pc:sldChg>
      <pc:sldChg chg="delSp add setBg delDesignElem">
        <pc:chgData name="Anna Peng at HQ x1358" userId="0a9bb3ba-b31c-45be-a9e7-016e079ad4fe" providerId="ADAL" clId="{658CD0D0-9FA7-4200-B4EF-EF3C47C042B6}" dt="2023-06-05T22:00:57.310" v="133"/>
        <pc:sldMkLst>
          <pc:docMk/>
          <pc:sldMk cId="2969070402" sldId="269"/>
        </pc:sldMkLst>
        <pc:spChg chg="del">
          <ac:chgData name="Anna Peng at HQ x1358" userId="0a9bb3ba-b31c-45be-a9e7-016e079ad4fe" providerId="ADAL" clId="{658CD0D0-9FA7-4200-B4EF-EF3C47C042B6}" dt="2023-06-05T22:00:57.310" v="133"/>
          <ac:spMkLst>
            <pc:docMk/>
            <pc:sldMk cId="2969070402" sldId="269"/>
            <ac:spMk id="8" creationId="{42A4FC2C-047E-45A5-965D-8E1E3BF09BC6}"/>
          </ac:spMkLst>
        </pc:spChg>
      </pc:sldChg>
      <pc:sldChg chg="delSp add setBg delDesignElem">
        <pc:chgData name="Anna Peng at HQ x1358" userId="0a9bb3ba-b31c-45be-a9e7-016e079ad4fe" providerId="ADAL" clId="{658CD0D0-9FA7-4200-B4EF-EF3C47C042B6}" dt="2023-06-05T22:03:21.055" v="140"/>
        <pc:sldMkLst>
          <pc:docMk/>
          <pc:sldMk cId="1018683580" sldId="270"/>
        </pc:sldMkLst>
        <pc:spChg chg="del">
          <ac:chgData name="Anna Peng at HQ x1358" userId="0a9bb3ba-b31c-45be-a9e7-016e079ad4fe" providerId="ADAL" clId="{658CD0D0-9FA7-4200-B4EF-EF3C47C042B6}" dt="2023-06-05T22:03:21.055" v="140"/>
          <ac:spMkLst>
            <pc:docMk/>
            <pc:sldMk cId="1018683580" sldId="270"/>
            <ac:spMk id="8" creationId="{42A4FC2C-047E-45A5-965D-8E1E3BF09BC6}"/>
          </ac:spMkLst>
        </pc:spChg>
      </pc:sldChg>
      <pc:sldChg chg="delSp add setBg delDesignElem">
        <pc:chgData name="Anna Peng at HQ x1358" userId="0a9bb3ba-b31c-45be-a9e7-016e079ad4fe" providerId="ADAL" clId="{658CD0D0-9FA7-4200-B4EF-EF3C47C042B6}" dt="2023-06-05T22:03:21.055" v="140"/>
        <pc:sldMkLst>
          <pc:docMk/>
          <pc:sldMk cId="3157659498" sldId="271"/>
        </pc:sldMkLst>
        <pc:spChg chg="del">
          <ac:chgData name="Anna Peng at HQ x1358" userId="0a9bb3ba-b31c-45be-a9e7-016e079ad4fe" providerId="ADAL" clId="{658CD0D0-9FA7-4200-B4EF-EF3C47C042B6}" dt="2023-06-05T22:03:21.055" v="140"/>
          <ac:spMkLst>
            <pc:docMk/>
            <pc:sldMk cId="3157659498" sldId="271"/>
            <ac:spMk id="8" creationId="{42A4FC2C-047E-45A5-965D-8E1E3BF09BC6}"/>
          </ac:spMkLst>
        </pc:spChg>
      </pc:sldChg>
      <pc:sldChg chg="delSp add setBg delDesignElem">
        <pc:chgData name="Anna Peng at HQ x1358" userId="0a9bb3ba-b31c-45be-a9e7-016e079ad4fe" providerId="ADAL" clId="{658CD0D0-9FA7-4200-B4EF-EF3C47C042B6}" dt="2023-06-05T22:03:21.055" v="140"/>
        <pc:sldMkLst>
          <pc:docMk/>
          <pc:sldMk cId="2763224435" sldId="272"/>
        </pc:sldMkLst>
        <pc:spChg chg="del">
          <ac:chgData name="Anna Peng at HQ x1358" userId="0a9bb3ba-b31c-45be-a9e7-016e079ad4fe" providerId="ADAL" clId="{658CD0D0-9FA7-4200-B4EF-EF3C47C042B6}" dt="2023-06-05T22:03:21.055" v="140"/>
          <ac:spMkLst>
            <pc:docMk/>
            <pc:sldMk cId="2763224435" sldId="272"/>
            <ac:spMk id="8" creationId="{42A4FC2C-047E-45A5-965D-8E1E3BF09BC6}"/>
          </ac:spMkLst>
        </pc:spChg>
      </pc:sldChg>
      <pc:sldChg chg="delSp add setBg delDesignElem">
        <pc:chgData name="Anna Peng at HQ x1358" userId="0a9bb3ba-b31c-45be-a9e7-016e079ad4fe" providerId="ADAL" clId="{658CD0D0-9FA7-4200-B4EF-EF3C47C042B6}" dt="2023-06-05T22:04:49.777" v="149"/>
        <pc:sldMkLst>
          <pc:docMk/>
          <pc:sldMk cId="3009365361" sldId="273"/>
        </pc:sldMkLst>
        <pc:spChg chg="del">
          <ac:chgData name="Anna Peng at HQ x1358" userId="0a9bb3ba-b31c-45be-a9e7-016e079ad4fe" providerId="ADAL" clId="{658CD0D0-9FA7-4200-B4EF-EF3C47C042B6}" dt="2023-06-05T22:04:49.777" v="149"/>
          <ac:spMkLst>
            <pc:docMk/>
            <pc:sldMk cId="3009365361" sldId="273"/>
            <ac:spMk id="8" creationId="{42A4FC2C-047E-45A5-965D-8E1E3BF09BC6}"/>
          </ac:spMkLst>
        </pc:spChg>
      </pc:sldChg>
      <pc:sldChg chg="delSp add setBg delDesignElem">
        <pc:chgData name="Anna Peng at HQ x1358" userId="0a9bb3ba-b31c-45be-a9e7-016e079ad4fe" providerId="ADAL" clId="{658CD0D0-9FA7-4200-B4EF-EF3C47C042B6}" dt="2023-06-05T22:04:49.777" v="149"/>
        <pc:sldMkLst>
          <pc:docMk/>
          <pc:sldMk cId="24342612" sldId="274"/>
        </pc:sldMkLst>
        <pc:spChg chg="del">
          <ac:chgData name="Anna Peng at HQ x1358" userId="0a9bb3ba-b31c-45be-a9e7-016e079ad4fe" providerId="ADAL" clId="{658CD0D0-9FA7-4200-B4EF-EF3C47C042B6}" dt="2023-06-05T22:04:49.777" v="149"/>
          <ac:spMkLst>
            <pc:docMk/>
            <pc:sldMk cId="24342612" sldId="274"/>
            <ac:spMk id="8" creationId="{42A4FC2C-047E-45A5-965D-8E1E3BF09BC6}"/>
          </ac:spMkLst>
        </pc:spChg>
      </pc:sldChg>
      <pc:sldChg chg="delSp add setBg delDesignElem">
        <pc:chgData name="Anna Peng at HQ x1358" userId="0a9bb3ba-b31c-45be-a9e7-016e079ad4fe" providerId="ADAL" clId="{658CD0D0-9FA7-4200-B4EF-EF3C47C042B6}" dt="2023-06-05T22:04:49.777" v="149"/>
        <pc:sldMkLst>
          <pc:docMk/>
          <pc:sldMk cId="1805647058" sldId="275"/>
        </pc:sldMkLst>
        <pc:spChg chg="del">
          <ac:chgData name="Anna Peng at HQ x1358" userId="0a9bb3ba-b31c-45be-a9e7-016e079ad4fe" providerId="ADAL" clId="{658CD0D0-9FA7-4200-B4EF-EF3C47C042B6}" dt="2023-06-05T22:04:49.777" v="149"/>
          <ac:spMkLst>
            <pc:docMk/>
            <pc:sldMk cId="1805647058" sldId="275"/>
            <ac:spMk id="8" creationId="{42A4FC2C-047E-45A5-965D-8E1E3BF09BC6}"/>
          </ac:spMkLst>
        </pc:spChg>
      </pc:sldChg>
      <pc:sldChg chg="delSp add setBg delDesignElem">
        <pc:chgData name="Anna Peng at HQ x1358" userId="0a9bb3ba-b31c-45be-a9e7-016e079ad4fe" providerId="ADAL" clId="{658CD0D0-9FA7-4200-B4EF-EF3C47C042B6}" dt="2023-06-05T22:04:49.777" v="149"/>
        <pc:sldMkLst>
          <pc:docMk/>
          <pc:sldMk cId="1626480652" sldId="276"/>
        </pc:sldMkLst>
        <pc:spChg chg="del">
          <ac:chgData name="Anna Peng at HQ x1358" userId="0a9bb3ba-b31c-45be-a9e7-016e079ad4fe" providerId="ADAL" clId="{658CD0D0-9FA7-4200-B4EF-EF3C47C042B6}" dt="2023-06-05T22:04:49.777" v="149"/>
          <ac:spMkLst>
            <pc:docMk/>
            <pc:sldMk cId="1626480652" sldId="276"/>
            <ac:spMk id="8" creationId="{42A4FC2C-047E-45A5-965D-8E1E3BF09BC6}"/>
          </ac:spMkLst>
        </pc:spChg>
      </pc:sldChg>
      <pc:sldChg chg="delSp add setBg delDesignElem">
        <pc:chgData name="Anna Peng at HQ x1358" userId="0a9bb3ba-b31c-45be-a9e7-016e079ad4fe" providerId="ADAL" clId="{658CD0D0-9FA7-4200-B4EF-EF3C47C042B6}" dt="2023-06-05T22:04:49.777" v="149"/>
        <pc:sldMkLst>
          <pc:docMk/>
          <pc:sldMk cId="1184935976" sldId="277"/>
        </pc:sldMkLst>
        <pc:spChg chg="del">
          <ac:chgData name="Anna Peng at HQ x1358" userId="0a9bb3ba-b31c-45be-a9e7-016e079ad4fe" providerId="ADAL" clId="{658CD0D0-9FA7-4200-B4EF-EF3C47C042B6}" dt="2023-06-05T22:04:49.777" v="149"/>
          <ac:spMkLst>
            <pc:docMk/>
            <pc:sldMk cId="1184935976" sldId="277"/>
            <ac:spMk id="8" creationId="{42A4FC2C-047E-45A5-965D-8E1E3BF09BC6}"/>
          </ac:spMkLst>
        </pc:spChg>
      </pc:sldChg>
      <pc:sldChg chg="addSp delSp modSp add mod setBg delDesignElem">
        <pc:chgData name="Anna Peng at HQ x1358" userId="0a9bb3ba-b31c-45be-a9e7-016e079ad4fe" providerId="ADAL" clId="{658CD0D0-9FA7-4200-B4EF-EF3C47C042B6}" dt="2023-06-05T22:25:44.108" v="206" actId="478"/>
        <pc:sldMkLst>
          <pc:docMk/>
          <pc:sldMk cId="1496789062" sldId="278"/>
        </pc:sldMkLst>
        <pc:spChg chg="del">
          <ac:chgData name="Anna Peng at HQ x1358" userId="0a9bb3ba-b31c-45be-a9e7-016e079ad4fe" providerId="ADAL" clId="{658CD0D0-9FA7-4200-B4EF-EF3C47C042B6}" dt="2023-06-05T22:04:49.777" v="149"/>
          <ac:spMkLst>
            <pc:docMk/>
            <pc:sldMk cId="1496789062" sldId="278"/>
            <ac:spMk id="8" creationId="{42A4FC2C-047E-45A5-965D-8E1E3BF09BC6}"/>
          </ac:spMkLst>
        </pc:spChg>
        <pc:picChg chg="add del mod">
          <ac:chgData name="Anna Peng at HQ x1358" userId="0a9bb3ba-b31c-45be-a9e7-016e079ad4fe" providerId="ADAL" clId="{658CD0D0-9FA7-4200-B4EF-EF3C47C042B6}" dt="2023-06-05T22:25:44.108" v="206" actId="478"/>
          <ac:picMkLst>
            <pc:docMk/>
            <pc:sldMk cId="1496789062" sldId="278"/>
            <ac:picMk id="2" creationId="{16325338-1DF0-C22E-A3A7-16E739B99459}"/>
          </ac:picMkLst>
        </pc:picChg>
      </pc:sldChg>
      <pc:sldChg chg="delSp add setBg delDesignElem">
        <pc:chgData name="Anna Peng at HQ x1358" userId="0a9bb3ba-b31c-45be-a9e7-016e079ad4fe" providerId="ADAL" clId="{658CD0D0-9FA7-4200-B4EF-EF3C47C042B6}" dt="2023-06-05T22:04:49.777" v="149"/>
        <pc:sldMkLst>
          <pc:docMk/>
          <pc:sldMk cId="737903945" sldId="279"/>
        </pc:sldMkLst>
        <pc:spChg chg="del">
          <ac:chgData name="Anna Peng at HQ x1358" userId="0a9bb3ba-b31c-45be-a9e7-016e079ad4fe" providerId="ADAL" clId="{658CD0D0-9FA7-4200-B4EF-EF3C47C042B6}" dt="2023-06-05T22:04:49.777" v="149"/>
          <ac:spMkLst>
            <pc:docMk/>
            <pc:sldMk cId="737903945" sldId="279"/>
            <ac:spMk id="8" creationId="{42A4FC2C-047E-45A5-965D-8E1E3BF09BC6}"/>
          </ac:spMkLst>
        </pc:spChg>
      </pc:sldChg>
      <pc:sldChg chg="delSp add setBg delDesignElem">
        <pc:chgData name="Anna Peng at HQ x1358" userId="0a9bb3ba-b31c-45be-a9e7-016e079ad4fe" providerId="ADAL" clId="{658CD0D0-9FA7-4200-B4EF-EF3C47C042B6}" dt="2023-06-05T22:04:49.777" v="149"/>
        <pc:sldMkLst>
          <pc:docMk/>
          <pc:sldMk cId="2736638964" sldId="280"/>
        </pc:sldMkLst>
        <pc:spChg chg="del">
          <ac:chgData name="Anna Peng at HQ x1358" userId="0a9bb3ba-b31c-45be-a9e7-016e079ad4fe" providerId="ADAL" clId="{658CD0D0-9FA7-4200-B4EF-EF3C47C042B6}" dt="2023-06-05T22:04:49.777" v="149"/>
          <ac:spMkLst>
            <pc:docMk/>
            <pc:sldMk cId="2736638964" sldId="280"/>
            <ac:spMk id="8" creationId="{42A4FC2C-047E-45A5-965D-8E1E3BF09BC6}"/>
          </ac:spMkLst>
        </pc:spChg>
      </pc:sldChg>
      <pc:sldChg chg="delSp add del setBg delDesignElem">
        <pc:chgData name="Anna Peng at HQ x1358" userId="0a9bb3ba-b31c-45be-a9e7-016e079ad4fe" providerId="ADAL" clId="{658CD0D0-9FA7-4200-B4EF-EF3C47C042B6}" dt="2023-06-06T17:14:07.083" v="226" actId="47"/>
        <pc:sldMkLst>
          <pc:docMk/>
          <pc:sldMk cId="3332929300" sldId="283"/>
        </pc:sldMkLst>
        <pc:spChg chg="del">
          <ac:chgData name="Anna Peng at HQ x1358" userId="0a9bb3ba-b31c-45be-a9e7-016e079ad4fe" providerId="ADAL" clId="{658CD0D0-9FA7-4200-B4EF-EF3C47C042B6}" dt="2023-06-05T22:03:21.055" v="140"/>
          <ac:spMkLst>
            <pc:docMk/>
            <pc:sldMk cId="3332929300" sldId="283"/>
            <ac:spMk id="10" creationId="{44B42A97-2187-442B-BB48-39526296DA52}"/>
          </ac:spMkLst>
        </pc:spChg>
        <pc:spChg chg="del">
          <ac:chgData name="Anna Peng at HQ x1358" userId="0a9bb3ba-b31c-45be-a9e7-016e079ad4fe" providerId="ADAL" clId="{658CD0D0-9FA7-4200-B4EF-EF3C47C042B6}" dt="2023-06-05T22:03:21.055" v="140"/>
          <ac:spMkLst>
            <pc:docMk/>
            <pc:sldMk cId="3332929300" sldId="283"/>
            <ac:spMk id="12" creationId="{F40CA114-B78B-4E3B-A785-96745276B6FB}"/>
          </ac:spMkLst>
        </pc:spChg>
        <pc:spChg chg="del">
          <ac:chgData name="Anna Peng at HQ x1358" userId="0a9bb3ba-b31c-45be-a9e7-016e079ad4fe" providerId="ADAL" clId="{658CD0D0-9FA7-4200-B4EF-EF3C47C042B6}" dt="2023-06-05T22:03:21.055" v="140"/>
          <ac:spMkLst>
            <pc:docMk/>
            <pc:sldMk cId="3332929300" sldId="283"/>
            <ac:spMk id="14" creationId="{1B1D834C-2707-49B0-A3CE-334D83DFF044}"/>
          </ac:spMkLst>
        </pc:spChg>
      </pc:sldChg>
      <pc:sldChg chg="delSp add setBg delDesignElem">
        <pc:chgData name="Anna Peng at HQ x1358" userId="0a9bb3ba-b31c-45be-a9e7-016e079ad4fe" providerId="ADAL" clId="{658CD0D0-9FA7-4200-B4EF-EF3C47C042B6}" dt="2023-06-05T22:03:21.055" v="140"/>
        <pc:sldMkLst>
          <pc:docMk/>
          <pc:sldMk cId="2464354349" sldId="284"/>
        </pc:sldMkLst>
        <pc:spChg chg="del">
          <ac:chgData name="Anna Peng at HQ x1358" userId="0a9bb3ba-b31c-45be-a9e7-016e079ad4fe" providerId="ADAL" clId="{658CD0D0-9FA7-4200-B4EF-EF3C47C042B6}" dt="2023-06-05T22:03:21.055" v="140"/>
          <ac:spMkLst>
            <pc:docMk/>
            <pc:sldMk cId="2464354349" sldId="284"/>
            <ac:spMk id="8" creationId="{42A4FC2C-047E-45A5-965D-8E1E3BF09BC6}"/>
          </ac:spMkLst>
        </pc:spChg>
      </pc:sldChg>
      <pc:sldChg chg="addSp delSp modSp new del mod setBg">
        <pc:chgData name="Anna Peng at HQ x1358" userId="0a9bb3ba-b31c-45be-a9e7-016e079ad4fe" providerId="ADAL" clId="{658CD0D0-9FA7-4200-B4EF-EF3C47C042B6}" dt="2023-06-05T22:19:25.736" v="174" actId="47"/>
        <pc:sldMkLst>
          <pc:docMk/>
          <pc:sldMk cId="28436075" sldId="285"/>
        </pc:sldMkLst>
        <pc:spChg chg="add del">
          <ac:chgData name="Anna Peng at HQ x1358" userId="0a9bb3ba-b31c-45be-a9e7-016e079ad4fe" providerId="ADAL" clId="{658CD0D0-9FA7-4200-B4EF-EF3C47C042B6}" dt="2023-06-05T22:19:18.247" v="173" actId="26606"/>
          <ac:spMkLst>
            <pc:docMk/>
            <pc:sldMk cId="28436075" sldId="285"/>
            <ac:spMk id="16" creationId="{9A72E43A-2FC3-43A9-8E8E-0BF749E66E4F}"/>
          </ac:spMkLst>
        </pc:spChg>
        <pc:spChg chg="add">
          <ac:chgData name="Anna Peng at HQ x1358" userId="0a9bb3ba-b31c-45be-a9e7-016e079ad4fe" providerId="ADAL" clId="{658CD0D0-9FA7-4200-B4EF-EF3C47C042B6}" dt="2023-06-05T22:19:18.247" v="173" actId="26606"/>
          <ac:spMkLst>
            <pc:docMk/>
            <pc:sldMk cId="28436075" sldId="285"/>
            <ac:spMk id="21" creationId="{D1B5A7A9-844F-449B-9F0B-ADA823A93F15}"/>
          </ac:spMkLst>
        </pc:spChg>
        <pc:spChg chg="add">
          <ac:chgData name="Anna Peng at HQ x1358" userId="0a9bb3ba-b31c-45be-a9e7-016e079ad4fe" providerId="ADAL" clId="{658CD0D0-9FA7-4200-B4EF-EF3C47C042B6}" dt="2023-06-05T22:19:18.247" v="173" actId="26606"/>
          <ac:spMkLst>
            <pc:docMk/>
            <pc:sldMk cId="28436075" sldId="285"/>
            <ac:spMk id="23" creationId="{26EF3366-D369-4699-9224-92DF2A6BD394}"/>
          </ac:spMkLst>
        </pc:spChg>
        <pc:spChg chg="add">
          <ac:chgData name="Anna Peng at HQ x1358" userId="0a9bb3ba-b31c-45be-a9e7-016e079ad4fe" providerId="ADAL" clId="{658CD0D0-9FA7-4200-B4EF-EF3C47C042B6}" dt="2023-06-05T22:19:18.247" v="173" actId="26606"/>
          <ac:spMkLst>
            <pc:docMk/>
            <pc:sldMk cId="28436075" sldId="285"/>
            <ac:spMk id="25" creationId="{1BC0FF49-4C2C-401A-A538-A520CA00E1F7}"/>
          </ac:spMkLst>
        </pc:spChg>
        <pc:spChg chg="add">
          <ac:chgData name="Anna Peng at HQ x1358" userId="0a9bb3ba-b31c-45be-a9e7-016e079ad4fe" providerId="ADAL" clId="{658CD0D0-9FA7-4200-B4EF-EF3C47C042B6}" dt="2023-06-05T22:19:18.247" v="173" actId="26606"/>
          <ac:spMkLst>
            <pc:docMk/>
            <pc:sldMk cId="28436075" sldId="285"/>
            <ac:spMk id="27" creationId="{F79205F4-89F3-4686-B966-BBF5CC998C97}"/>
          </ac:spMkLst>
        </pc:spChg>
        <pc:spChg chg="add">
          <ac:chgData name="Anna Peng at HQ x1358" userId="0a9bb3ba-b31c-45be-a9e7-016e079ad4fe" providerId="ADAL" clId="{658CD0D0-9FA7-4200-B4EF-EF3C47C042B6}" dt="2023-06-05T22:19:18.247" v="173" actId="26606"/>
          <ac:spMkLst>
            <pc:docMk/>
            <pc:sldMk cId="28436075" sldId="285"/>
            <ac:spMk id="29" creationId="{00DBC40C-EA02-4A4D-8449-A1FC9968DDA4}"/>
          </ac:spMkLst>
        </pc:spChg>
        <pc:picChg chg="add mod ord">
          <ac:chgData name="Anna Peng at HQ x1358" userId="0a9bb3ba-b31c-45be-a9e7-016e079ad4fe" providerId="ADAL" clId="{658CD0D0-9FA7-4200-B4EF-EF3C47C042B6}" dt="2023-06-05T22:19:18.247" v="173" actId="26606"/>
          <ac:picMkLst>
            <pc:docMk/>
            <pc:sldMk cId="28436075" sldId="285"/>
            <ac:picMk id="3" creationId="{817E5908-52C6-02FB-29E5-8C59C6F3F637}"/>
          </ac:picMkLst>
        </pc:picChg>
        <pc:picChg chg="add mod ord">
          <ac:chgData name="Anna Peng at HQ x1358" userId="0a9bb3ba-b31c-45be-a9e7-016e079ad4fe" providerId="ADAL" clId="{658CD0D0-9FA7-4200-B4EF-EF3C47C042B6}" dt="2023-06-05T22:19:18.247" v="173" actId="26606"/>
          <ac:picMkLst>
            <pc:docMk/>
            <pc:sldMk cId="28436075" sldId="285"/>
            <ac:picMk id="5" creationId="{7BCA68E8-AB48-A7EF-CD23-3470D9285084}"/>
          </ac:picMkLst>
        </pc:picChg>
        <pc:picChg chg="add mod ord">
          <ac:chgData name="Anna Peng at HQ x1358" userId="0a9bb3ba-b31c-45be-a9e7-016e079ad4fe" providerId="ADAL" clId="{658CD0D0-9FA7-4200-B4EF-EF3C47C042B6}" dt="2023-06-05T22:19:18.247" v="173" actId="26606"/>
          <ac:picMkLst>
            <pc:docMk/>
            <pc:sldMk cId="28436075" sldId="285"/>
            <ac:picMk id="7" creationId="{35B668E1-7586-3984-1EB9-7CB996EA5F0B}"/>
          </ac:picMkLst>
        </pc:picChg>
        <pc:picChg chg="add mod">
          <ac:chgData name="Anna Peng at HQ x1358" userId="0a9bb3ba-b31c-45be-a9e7-016e079ad4fe" providerId="ADAL" clId="{658CD0D0-9FA7-4200-B4EF-EF3C47C042B6}" dt="2023-06-05T22:19:18.247" v="173" actId="26606"/>
          <ac:picMkLst>
            <pc:docMk/>
            <pc:sldMk cId="28436075" sldId="285"/>
            <ac:picMk id="9" creationId="{A6A6FC90-5BCF-55F0-F930-1292182A6FBF}"/>
          </ac:picMkLst>
        </pc:picChg>
        <pc:picChg chg="add del mod ord">
          <ac:chgData name="Anna Peng at HQ x1358" userId="0a9bb3ba-b31c-45be-a9e7-016e079ad4fe" providerId="ADAL" clId="{658CD0D0-9FA7-4200-B4EF-EF3C47C042B6}" dt="2023-06-05T22:19:18.247" v="173" actId="26606"/>
          <ac:picMkLst>
            <pc:docMk/>
            <pc:sldMk cId="28436075" sldId="285"/>
            <ac:picMk id="11" creationId="{43B6A824-CF8C-ED97-843A-4F962817585A}"/>
          </ac:picMkLst>
        </pc:picChg>
      </pc:sldChg>
      <pc:sldChg chg="addSp delSp modSp new mod setBg">
        <pc:chgData name="Anna Peng at HQ x1358" userId="0a9bb3ba-b31c-45be-a9e7-016e079ad4fe" providerId="ADAL" clId="{658CD0D0-9FA7-4200-B4EF-EF3C47C042B6}" dt="2023-06-05T22:21:08.867" v="204" actId="1076"/>
        <pc:sldMkLst>
          <pc:docMk/>
          <pc:sldMk cId="1176994551" sldId="286"/>
        </pc:sldMkLst>
        <pc:spChg chg="add">
          <ac:chgData name="Anna Peng at HQ x1358" userId="0a9bb3ba-b31c-45be-a9e7-016e079ad4fe" providerId="ADAL" clId="{658CD0D0-9FA7-4200-B4EF-EF3C47C042B6}" dt="2023-06-05T22:20:59.343" v="203" actId="26606"/>
          <ac:spMkLst>
            <pc:docMk/>
            <pc:sldMk cId="1176994551" sldId="286"/>
            <ac:spMk id="13" creationId="{6C2997EE-0889-44C3-AC0D-18F26AC9AAAB}"/>
          </ac:spMkLst>
        </pc:spChg>
        <pc:picChg chg="add del mod">
          <ac:chgData name="Anna Peng at HQ x1358" userId="0a9bb3ba-b31c-45be-a9e7-016e079ad4fe" providerId="ADAL" clId="{658CD0D0-9FA7-4200-B4EF-EF3C47C042B6}" dt="2023-06-05T22:19:11.225" v="172" actId="478"/>
          <ac:picMkLst>
            <pc:docMk/>
            <pc:sldMk cId="1176994551" sldId="286"/>
            <ac:picMk id="2" creationId="{295F13E1-AC24-6E23-3743-C65B4EDDE1F9}"/>
          </ac:picMkLst>
        </pc:picChg>
        <pc:picChg chg="add mod">
          <ac:chgData name="Anna Peng at HQ x1358" userId="0a9bb3ba-b31c-45be-a9e7-016e079ad4fe" providerId="ADAL" clId="{658CD0D0-9FA7-4200-B4EF-EF3C47C042B6}" dt="2023-06-05T22:20:59.343" v="203" actId="26606"/>
          <ac:picMkLst>
            <pc:docMk/>
            <pc:sldMk cId="1176994551" sldId="286"/>
            <ac:picMk id="4" creationId="{48D38076-47CD-C706-1B59-378E89A3533E}"/>
          </ac:picMkLst>
        </pc:picChg>
        <pc:picChg chg="add mod ord">
          <ac:chgData name="Anna Peng at HQ x1358" userId="0a9bb3ba-b31c-45be-a9e7-016e079ad4fe" providerId="ADAL" clId="{658CD0D0-9FA7-4200-B4EF-EF3C47C042B6}" dt="2023-06-05T22:20:59.343" v="203" actId="26606"/>
          <ac:picMkLst>
            <pc:docMk/>
            <pc:sldMk cId="1176994551" sldId="286"/>
            <ac:picMk id="6" creationId="{0B7E2E59-85E6-0254-4DE2-5D7085E1C8D9}"/>
          </ac:picMkLst>
        </pc:picChg>
        <pc:picChg chg="add mod">
          <ac:chgData name="Anna Peng at HQ x1358" userId="0a9bb3ba-b31c-45be-a9e7-016e079ad4fe" providerId="ADAL" clId="{658CD0D0-9FA7-4200-B4EF-EF3C47C042B6}" dt="2023-06-05T22:21:08.867" v="204" actId="1076"/>
          <ac:picMkLst>
            <pc:docMk/>
            <pc:sldMk cId="1176994551" sldId="286"/>
            <ac:picMk id="8" creationId="{B188D96C-5E5D-D1BF-D6CB-75F273567BF6}"/>
          </ac:picMkLst>
        </pc:picChg>
        <pc:picChg chg="add del mod">
          <ac:chgData name="Anna Peng at HQ x1358" userId="0a9bb3ba-b31c-45be-a9e7-016e079ad4fe" providerId="ADAL" clId="{658CD0D0-9FA7-4200-B4EF-EF3C47C042B6}" dt="2023-06-05T22:20:24.323" v="192" actId="478"/>
          <ac:picMkLst>
            <pc:docMk/>
            <pc:sldMk cId="1176994551" sldId="286"/>
            <ac:picMk id="10" creationId="{21FE66BA-7B1F-F5CC-8F64-8D96028C5798}"/>
          </ac:picMkLst>
        </pc:picChg>
        <pc:picChg chg="add del mod">
          <ac:chgData name="Anna Peng at HQ x1358" userId="0a9bb3ba-b31c-45be-a9e7-016e079ad4fe" providerId="ADAL" clId="{658CD0D0-9FA7-4200-B4EF-EF3C47C042B6}" dt="2023-06-05T22:20:06.017" v="190" actId="478"/>
          <ac:picMkLst>
            <pc:docMk/>
            <pc:sldMk cId="1176994551" sldId="286"/>
            <ac:picMk id="12" creationId="{4C487C1B-8FD3-2999-7DE4-79FA23C86B0A}"/>
          </ac:picMkLst>
        </pc:picChg>
      </pc:sldChg>
      <pc:sldChg chg="addSp delSp modSp new mod">
        <pc:chgData name="Anna Peng at HQ x1358" userId="0a9bb3ba-b31c-45be-a9e7-016e079ad4fe" providerId="ADAL" clId="{658CD0D0-9FA7-4200-B4EF-EF3C47C042B6}" dt="2023-06-05T23:40:37.298" v="225" actId="478"/>
        <pc:sldMkLst>
          <pc:docMk/>
          <pc:sldMk cId="1809520690" sldId="287"/>
        </pc:sldMkLst>
        <pc:picChg chg="add del mod">
          <ac:chgData name="Anna Peng at HQ x1358" userId="0a9bb3ba-b31c-45be-a9e7-016e079ad4fe" providerId="ADAL" clId="{658CD0D0-9FA7-4200-B4EF-EF3C47C042B6}" dt="2023-06-05T23:40:35.280" v="224" actId="1076"/>
          <ac:picMkLst>
            <pc:docMk/>
            <pc:sldMk cId="1809520690" sldId="287"/>
            <ac:picMk id="2" creationId="{9DB22D37-C76A-EB84-08BC-F49BAB288824}"/>
          </ac:picMkLst>
        </pc:picChg>
        <pc:picChg chg="add del mod">
          <ac:chgData name="Anna Peng at HQ x1358" userId="0a9bb3ba-b31c-45be-a9e7-016e079ad4fe" providerId="ADAL" clId="{658CD0D0-9FA7-4200-B4EF-EF3C47C042B6}" dt="2023-06-05T23:40:37.298" v="225" actId="478"/>
          <ac:picMkLst>
            <pc:docMk/>
            <pc:sldMk cId="1809520690" sldId="287"/>
            <ac:picMk id="3" creationId="{E17E204F-0AB8-EA63-845E-12AFBCC6BE37}"/>
          </ac:picMkLst>
        </pc:picChg>
      </pc:sldChg>
      <pc:sldChg chg="addSp modSp new mod">
        <pc:chgData name="Anna Peng at HQ x1358" userId="0a9bb3ba-b31c-45be-a9e7-016e079ad4fe" providerId="ADAL" clId="{658CD0D0-9FA7-4200-B4EF-EF3C47C042B6}" dt="2023-06-05T22:25:53.561" v="210" actId="1076"/>
        <pc:sldMkLst>
          <pc:docMk/>
          <pc:sldMk cId="467788194" sldId="288"/>
        </pc:sldMkLst>
        <pc:picChg chg="add mod">
          <ac:chgData name="Anna Peng at HQ x1358" userId="0a9bb3ba-b31c-45be-a9e7-016e079ad4fe" providerId="ADAL" clId="{658CD0D0-9FA7-4200-B4EF-EF3C47C042B6}" dt="2023-06-05T22:25:53.561" v="210" actId="1076"/>
          <ac:picMkLst>
            <pc:docMk/>
            <pc:sldMk cId="467788194" sldId="288"/>
            <ac:picMk id="2" creationId="{998910AF-2FE9-696C-A1B6-8A46C2F4EE52}"/>
          </ac:picMkLst>
        </pc:picChg>
      </pc:sldChg>
      <pc:sldChg chg="addSp modSp new mod setBg">
        <pc:chgData name="Anna Peng at HQ x1358" userId="0a9bb3ba-b31c-45be-a9e7-016e079ad4fe" providerId="ADAL" clId="{658CD0D0-9FA7-4200-B4EF-EF3C47C042B6}" dt="2023-06-05T22:26:38.158" v="218" actId="26606"/>
        <pc:sldMkLst>
          <pc:docMk/>
          <pc:sldMk cId="3481746950" sldId="289"/>
        </pc:sldMkLst>
        <pc:spChg chg="add">
          <ac:chgData name="Anna Peng at HQ x1358" userId="0a9bb3ba-b31c-45be-a9e7-016e079ad4fe" providerId="ADAL" clId="{658CD0D0-9FA7-4200-B4EF-EF3C47C042B6}" dt="2023-06-05T22:26:38.158" v="218" actId="26606"/>
          <ac:spMkLst>
            <pc:docMk/>
            <pc:sldMk cId="3481746950" sldId="289"/>
            <ac:spMk id="7" creationId="{216BB327-7AA9-4EC5-815F-9D8E6BC53E34}"/>
          </ac:spMkLst>
        </pc:spChg>
        <pc:picChg chg="add mod">
          <ac:chgData name="Anna Peng at HQ x1358" userId="0a9bb3ba-b31c-45be-a9e7-016e079ad4fe" providerId="ADAL" clId="{658CD0D0-9FA7-4200-B4EF-EF3C47C042B6}" dt="2023-06-05T22:26:38.158" v="218" actId="26606"/>
          <ac:picMkLst>
            <pc:docMk/>
            <pc:sldMk cId="3481746950" sldId="289"/>
            <ac:picMk id="2" creationId="{F0D78410-FE75-2AF7-7784-C93991E34B72}"/>
          </ac:picMkLst>
        </pc:picChg>
      </pc:sldChg>
      <pc:sldChg chg="add del">
        <pc:chgData name="Anna Peng at HQ x1358" userId="0a9bb3ba-b31c-45be-a9e7-016e079ad4fe" providerId="ADAL" clId="{658CD0D0-9FA7-4200-B4EF-EF3C47C042B6}" dt="2023-06-05T22:29:00.457" v="223"/>
        <pc:sldMkLst>
          <pc:docMk/>
          <pc:sldMk cId="137790015" sldId="295"/>
        </pc:sldMkLst>
      </pc:sldChg>
      <pc:sldChg chg="add del">
        <pc:chgData name="Anna Peng at HQ x1358" userId="0a9bb3ba-b31c-45be-a9e7-016e079ad4fe" providerId="ADAL" clId="{658CD0D0-9FA7-4200-B4EF-EF3C47C042B6}" dt="2023-06-05T22:29:00.457" v="223"/>
        <pc:sldMkLst>
          <pc:docMk/>
          <pc:sldMk cId="3672599981" sldId="307"/>
        </pc:sldMkLst>
      </pc:sldChg>
      <pc:sldChg chg="modSp add del mod">
        <pc:chgData name="Anna Peng at HQ x1358" userId="0a9bb3ba-b31c-45be-a9e7-016e079ad4fe" providerId="ADAL" clId="{658CD0D0-9FA7-4200-B4EF-EF3C47C042B6}" dt="2023-06-05T22:29:00.457" v="223"/>
        <pc:sldMkLst>
          <pc:docMk/>
          <pc:sldMk cId="554938974" sldId="308"/>
        </pc:sldMkLst>
        <pc:spChg chg="mod">
          <ac:chgData name="Anna Peng at HQ x1358" userId="0a9bb3ba-b31c-45be-a9e7-016e079ad4fe" providerId="ADAL" clId="{658CD0D0-9FA7-4200-B4EF-EF3C47C042B6}" dt="2023-06-05T22:29:00.427" v="222"/>
          <ac:spMkLst>
            <pc:docMk/>
            <pc:sldMk cId="554938974" sldId="308"/>
            <ac:spMk id="3" creationId="{F5A89F55-BBD2-16CA-1F01-F8C80E052AAE}"/>
          </ac:spMkLst>
        </pc:spChg>
      </pc:sldChg>
      <pc:sldChg chg="add del">
        <pc:chgData name="Anna Peng at HQ x1358" userId="0a9bb3ba-b31c-45be-a9e7-016e079ad4fe" providerId="ADAL" clId="{658CD0D0-9FA7-4200-B4EF-EF3C47C042B6}" dt="2023-06-05T22:29:00.457" v="223"/>
        <pc:sldMkLst>
          <pc:docMk/>
          <pc:sldMk cId="159343982" sldId="316"/>
        </pc:sldMkLst>
      </pc:sldChg>
      <pc:sldChg chg="add del">
        <pc:chgData name="Anna Peng at HQ x1358" userId="0a9bb3ba-b31c-45be-a9e7-016e079ad4fe" providerId="ADAL" clId="{658CD0D0-9FA7-4200-B4EF-EF3C47C042B6}" dt="2023-06-05T22:29:00.457" v="223"/>
        <pc:sldMkLst>
          <pc:docMk/>
          <pc:sldMk cId="634891120" sldId="317"/>
        </pc:sldMkLst>
      </pc:sldChg>
      <pc:sldChg chg="add del">
        <pc:chgData name="Anna Peng at HQ x1358" userId="0a9bb3ba-b31c-45be-a9e7-016e079ad4fe" providerId="ADAL" clId="{658CD0D0-9FA7-4200-B4EF-EF3C47C042B6}" dt="2023-06-05T22:29:00.457" v="223"/>
        <pc:sldMkLst>
          <pc:docMk/>
          <pc:sldMk cId="3849683318" sldId="318"/>
        </pc:sldMkLst>
      </pc:sldChg>
      <pc:sldChg chg="add del">
        <pc:chgData name="Anna Peng at HQ x1358" userId="0a9bb3ba-b31c-45be-a9e7-016e079ad4fe" providerId="ADAL" clId="{658CD0D0-9FA7-4200-B4EF-EF3C47C042B6}" dt="2023-06-05T22:29:00.457" v="223"/>
        <pc:sldMkLst>
          <pc:docMk/>
          <pc:sldMk cId="601177881" sldId="319"/>
        </pc:sldMkLst>
      </pc:sldChg>
      <pc:sldChg chg="addSp modSp new mod setBg">
        <pc:chgData name="Anna Peng at HQ x1358" userId="0a9bb3ba-b31c-45be-a9e7-016e079ad4fe" providerId="ADAL" clId="{658CD0D0-9FA7-4200-B4EF-EF3C47C042B6}" dt="2023-06-06T17:37:30.033" v="230" actId="27614"/>
        <pc:sldMkLst>
          <pc:docMk/>
          <pc:sldMk cId="2115155362" sldId="320"/>
        </pc:sldMkLst>
        <pc:spChg chg="add">
          <ac:chgData name="Anna Peng at HQ x1358" userId="0a9bb3ba-b31c-45be-a9e7-016e079ad4fe" providerId="ADAL" clId="{658CD0D0-9FA7-4200-B4EF-EF3C47C042B6}" dt="2023-06-06T17:37:27.209" v="229" actId="26606"/>
          <ac:spMkLst>
            <pc:docMk/>
            <pc:sldMk cId="2115155362" sldId="320"/>
            <ac:spMk id="8" creationId="{42A4FC2C-047E-45A5-965D-8E1E3BF09BC6}"/>
          </ac:spMkLst>
        </pc:spChg>
        <pc:picChg chg="add mod">
          <ac:chgData name="Anna Peng at HQ x1358" userId="0a9bb3ba-b31c-45be-a9e7-016e079ad4fe" providerId="ADAL" clId="{658CD0D0-9FA7-4200-B4EF-EF3C47C042B6}" dt="2023-06-06T17:37:30.033" v="230" actId="27614"/>
          <ac:picMkLst>
            <pc:docMk/>
            <pc:sldMk cId="2115155362" sldId="320"/>
            <ac:picMk id="3" creationId="{5ABCA8B6-8086-33FF-A05A-8D0565033034}"/>
          </ac:picMkLst>
        </pc:picChg>
      </pc:sldChg>
      <pc:sldChg chg="addSp modSp new mod setBg">
        <pc:chgData name="Anna Peng at HQ x1358" userId="0a9bb3ba-b31c-45be-a9e7-016e079ad4fe" providerId="ADAL" clId="{658CD0D0-9FA7-4200-B4EF-EF3C47C042B6}" dt="2023-06-06T17:37:51.871" v="233" actId="26606"/>
        <pc:sldMkLst>
          <pc:docMk/>
          <pc:sldMk cId="3718038523" sldId="321"/>
        </pc:sldMkLst>
        <pc:spChg chg="add">
          <ac:chgData name="Anna Peng at HQ x1358" userId="0a9bb3ba-b31c-45be-a9e7-016e079ad4fe" providerId="ADAL" clId="{658CD0D0-9FA7-4200-B4EF-EF3C47C042B6}" dt="2023-06-06T17:37:51.871" v="233" actId="26606"/>
          <ac:spMkLst>
            <pc:docMk/>
            <pc:sldMk cId="3718038523" sldId="321"/>
            <ac:spMk id="8" creationId="{42A4FC2C-047E-45A5-965D-8E1E3BF09BC6}"/>
          </ac:spMkLst>
        </pc:spChg>
        <pc:picChg chg="add mod">
          <ac:chgData name="Anna Peng at HQ x1358" userId="0a9bb3ba-b31c-45be-a9e7-016e079ad4fe" providerId="ADAL" clId="{658CD0D0-9FA7-4200-B4EF-EF3C47C042B6}" dt="2023-06-06T17:37:51.871" v="233" actId="26606"/>
          <ac:picMkLst>
            <pc:docMk/>
            <pc:sldMk cId="3718038523" sldId="321"/>
            <ac:picMk id="3" creationId="{F7BC47CA-8D49-5F3C-4011-64E97B10FC69}"/>
          </ac:picMkLst>
        </pc:picChg>
      </pc:sldChg>
      <pc:sldChg chg="addSp delSp modSp new del mod ord">
        <pc:chgData name="Anna Peng at HQ x1358" userId="0a9bb3ba-b31c-45be-a9e7-016e079ad4fe" providerId="ADAL" clId="{658CD0D0-9FA7-4200-B4EF-EF3C47C042B6}" dt="2023-06-07T19:37:37.137" v="271" actId="47"/>
        <pc:sldMkLst>
          <pc:docMk/>
          <pc:sldMk cId="1537366712" sldId="322"/>
        </pc:sldMkLst>
        <pc:spChg chg="add del mod">
          <ac:chgData name="Anna Peng at HQ x1358" userId="0a9bb3ba-b31c-45be-a9e7-016e079ad4fe" providerId="ADAL" clId="{658CD0D0-9FA7-4200-B4EF-EF3C47C042B6}" dt="2023-06-06T21:56:44.835" v="240"/>
          <ac:spMkLst>
            <pc:docMk/>
            <pc:sldMk cId="1537366712" sldId="322"/>
            <ac:spMk id="2" creationId="{742CD3B3-0705-F4D6-D732-39A0E39734E5}"/>
          </ac:spMkLst>
        </pc:spChg>
        <pc:spChg chg="add mod">
          <ac:chgData name="Anna Peng at HQ x1358" userId="0a9bb3ba-b31c-45be-a9e7-016e079ad4fe" providerId="ADAL" clId="{658CD0D0-9FA7-4200-B4EF-EF3C47C042B6}" dt="2023-06-06T21:57:58.474" v="270" actId="20577"/>
          <ac:spMkLst>
            <pc:docMk/>
            <pc:sldMk cId="1537366712" sldId="322"/>
            <ac:spMk id="3" creationId="{80EA17D2-D99C-D270-FB0C-D36B8826F30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94D0E4-311D-47C6-BCBF-7A984E6A5506}" type="datetimeFigureOut">
              <a:rPr lang="en-US" smtClean="0"/>
              <a:t>6/7/2023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30FA0-578E-408E-B7DA-7054A7DAC112}" type="slidenum">
              <a:rPr lang="en-US" smtClean="0"/>
              <a:t>‹#›</a:t>
            </a:fld>
            <a:endParaRPr lang="en-US"/>
          </a:p>
        </p:txBody>
      </p:sp>
    </p:spTree>
    <p:extLst>
      <p:ext uri="{BB962C8B-B14F-4D97-AF65-F5344CB8AC3E}">
        <p14:creationId xmlns:p14="http://schemas.microsoft.com/office/powerpoint/2010/main" val="1857715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welcome to the very first Innovation Workshop for the Commercial Division. To many of you I am the only new face here. A little bit introduction about myself, I spent the past 10 years building innovative product and business solutions for all kinds of companies from fortune 500 to </a:t>
            </a:r>
            <a:r>
              <a:rPr lang="en-US" dirty="0" err="1"/>
              <a:t>statups</a:t>
            </a:r>
            <a:r>
              <a:rPr lang="en-US" dirty="0"/>
              <a:t>, from consumer internet to 2B or SaaS.</a:t>
            </a:r>
          </a:p>
          <a:p>
            <a:endParaRPr lang="en-US" dirty="0"/>
          </a:p>
          <a:p>
            <a:r>
              <a:rPr lang="en-US" dirty="0"/>
              <a:t> from my first job at Deloitte Consulting, I helped w multiple fortune 500 traditional companies building their innovation programs and start their digital transformation, companies including Valero, BlueCross Blue Shield, Boeing, Veteran Affairs etc. Then I was lucky enough to start my own company in consumer internet in social network space and was able to go thru the full product development lifecycle and team building until series A. </a:t>
            </a:r>
          </a:p>
          <a:p>
            <a:endParaRPr lang="en-US" dirty="0"/>
          </a:p>
          <a:p>
            <a:r>
              <a:rPr lang="en-US" dirty="0"/>
              <a:t>Before Matson I led an innovation program at Advanced Data and Analytics at Federal Reserve Bank SF building big data solutions for the board to support FOMC. I do not come from a shipping/ logistics background but I hope to provide my knowledge from a different lens and experience at running innovation programs at other companies to Matson and standup our own function dedicated to running fast experiments and pilot programs that ultimately blossom into full fledged business solutions/ tech products. </a:t>
            </a:r>
          </a:p>
          <a:p>
            <a:endParaRPr lang="en-US" dirty="0"/>
          </a:p>
        </p:txBody>
      </p:sp>
      <p:sp>
        <p:nvSpPr>
          <p:cNvPr id="4" name="Slide Number Placeholder 3"/>
          <p:cNvSpPr>
            <a:spLocks noGrp="1"/>
          </p:cNvSpPr>
          <p:nvPr>
            <p:ph type="sldNum" sz="quarter" idx="5"/>
          </p:nvPr>
        </p:nvSpPr>
        <p:spPr/>
        <p:txBody>
          <a:bodyPr/>
          <a:lstStyle/>
          <a:p>
            <a:fld id="{D5C30FA0-578E-408E-B7DA-7054A7DAC112}" type="slidenum">
              <a:rPr lang="en-US" smtClean="0"/>
              <a:t>1</a:t>
            </a:fld>
            <a:endParaRPr lang="en-US"/>
          </a:p>
        </p:txBody>
      </p:sp>
    </p:spTree>
    <p:extLst>
      <p:ext uri="{BB962C8B-B14F-4D97-AF65-F5344CB8AC3E}">
        <p14:creationId xmlns:p14="http://schemas.microsoft.com/office/powerpoint/2010/main" val="4109126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15 second speedy introduction of yourself</a:t>
            </a:r>
          </a:p>
          <a:p>
            <a:endParaRPr lang="en-US" dirty="0"/>
          </a:p>
          <a:p>
            <a:r>
              <a:rPr lang="en-US" dirty="0"/>
              <a:t>Second, I will give you a key word to discuss about, please huddle w your desk mate on the left, after 2 mins I will pick a pair to share. </a:t>
            </a:r>
          </a:p>
          <a:p>
            <a:endParaRPr lang="en-US" dirty="0"/>
          </a:p>
          <a:p>
            <a:r>
              <a:rPr lang="en-US" dirty="0"/>
              <a:t>10 mins total for </a:t>
            </a:r>
            <a:r>
              <a:rPr lang="en-US" dirty="0" err="1"/>
              <a:t>ince</a:t>
            </a:r>
            <a:r>
              <a:rPr lang="en-US" dirty="0"/>
              <a:t> breaker</a:t>
            </a:r>
          </a:p>
          <a:p>
            <a:endParaRPr lang="en-US" dirty="0"/>
          </a:p>
        </p:txBody>
      </p:sp>
      <p:sp>
        <p:nvSpPr>
          <p:cNvPr id="4" name="Slide Number Placeholder 3"/>
          <p:cNvSpPr>
            <a:spLocks noGrp="1"/>
          </p:cNvSpPr>
          <p:nvPr>
            <p:ph type="sldNum" sz="quarter" idx="5"/>
          </p:nvPr>
        </p:nvSpPr>
        <p:spPr/>
        <p:txBody>
          <a:bodyPr/>
          <a:lstStyle/>
          <a:p>
            <a:fld id="{024C53DB-386D-436D-A3A7-C105AEC9EC29}" type="slidenum">
              <a:rPr lang="en-US" smtClean="0"/>
              <a:t>2</a:t>
            </a:fld>
            <a:endParaRPr lang="en-US"/>
          </a:p>
        </p:txBody>
      </p:sp>
    </p:spTree>
    <p:extLst>
      <p:ext uri="{BB962C8B-B14F-4D97-AF65-F5344CB8AC3E}">
        <p14:creationId xmlns:p14="http://schemas.microsoft.com/office/powerpoint/2010/main" val="2944690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mins. We are open to hear what you want us to be, how you think we should add value to you or Matson. Open for Q &amp; A.</a:t>
            </a:r>
          </a:p>
        </p:txBody>
      </p:sp>
      <p:sp>
        <p:nvSpPr>
          <p:cNvPr id="4" name="Slide Number Placeholder 3"/>
          <p:cNvSpPr>
            <a:spLocks noGrp="1"/>
          </p:cNvSpPr>
          <p:nvPr>
            <p:ph type="sldNum" sz="quarter" idx="5"/>
          </p:nvPr>
        </p:nvSpPr>
        <p:spPr/>
        <p:txBody>
          <a:bodyPr/>
          <a:lstStyle/>
          <a:p>
            <a:fld id="{024C53DB-386D-436D-A3A7-C105AEC9EC29}" type="slidenum">
              <a:rPr lang="en-US" smtClean="0"/>
              <a:t>7</a:t>
            </a:fld>
            <a:endParaRPr lang="en-US"/>
          </a:p>
        </p:txBody>
      </p:sp>
    </p:spTree>
    <p:extLst>
      <p:ext uri="{BB962C8B-B14F-4D97-AF65-F5344CB8AC3E}">
        <p14:creationId xmlns:p14="http://schemas.microsoft.com/office/powerpoint/2010/main" val="146763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30FA0-578E-408E-B7DA-7054A7DAC112}" type="slidenum">
              <a:rPr lang="en-US" smtClean="0"/>
              <a:t>8</a:t>
            </a:fld>
            <a:endParaRPr lang="en-US"/>
          </a:p>
        </p:txBody>
      </p:sp>
    </p:spTree>
    <p:extLst>
      <p:ext uri="{BB962C8B-B14F-4D97-AF65-F5344CB8AC3E}">
        <p14:creationId xmlns:p14="http://schemas.microsoft.com/office/powerpoint/2010/main" val="144166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have you learned about Design Sprint – the framework we are following today?</a:t>
            </a:r>
          </a:p>
          <a:p>
            <a:endParaRPr lang="en-US" dirty="0"/>
          </a:p>
          <a:p>
            <a:r>
              <a:rPr lang="en-US" dirty="0"/>
              <a:t>5 years ago, I learned this methodology from my Mentor Elliott Ng who was then a senior director at Google Search and Ads. Under his mentorship I was able to assist him to run dozens of design sprint workshops at Product School in San Francisco for people from very diverse </a:t>
            </a:r>
            <a:r>
              <a:rPr lang="en-US" dirty="0" err="1"/>
              <a:t>backgrouds</a:t>
            </a:r>
            <a:r>
              <a:rPr lang="en-US" dirty="0"/>
              <a:t>. Some of the sprints we ran have given birth to a couple prominent products such as Clubhouse. </a:t>
            </a:r>
          </a:p>
          <a:p>
            <a:endParaRPr lang="en-US" dirty="0"/>
          </a:p>
          <a:p>
            <a:r>
              <a:rPr lang="en-US" dirty="0"/>
              <a:t>Now at Area 120, Elliott and other Google Venture partners have used this method to help their incubated startups test new ideas in the most time efficient and economical manner. This is why we </a:t>
            </a:r>
            <a:r>
              <a:rPr lang="en-US" dirty="0" err="1"/>
              <a:t>we</a:t>
            </a:r>
            <a:r>
              <a:rPr lang="en-US" dirty="0"/>
              <a:t> sitting together today to go thru this process to help a 140 year old company to identify the most pressing business challenges, and navigate through uncertainties and the tradeoffs between time, speed and money through rapid prototyping. </a:t>
            </a:r>
          </a:p>
          <a:p>
            <a:endParaRPr lang="en-US" dirty="0"/>
          </a:p>
          <a:p>
            <a:endParaRPr lang="en-US" dirty="0"/>
          </a:p>
        </p:txBody>
      </p:sp>
      <p:sp>
        <p:nvSpPr>
          <p:cNvPr id="4" name="Slide Number Placeholder 3"/>
          <p:cNvSpPr>
            <a:spLocks noGrp="1"/>
          </p:cNvSpPr>
          <p:nvPr>
            <p:ph type="sldNum" sz="quarter" idx="5"/>
          </p:nvPr>
        </p:nvSpPr>
        <p:spPr/>
        <p:txBody>
          <a:bodyPr/>
          <a:lstStyle/>
          <a:p>
            <a:fld id="{D5C30FA0-578E-408E-B7DA-7054A7DAC112}" type="slidenum">
              <a:rPr lang="en-US" smtClean="0"/>
              <a:t>9</a:t>
            </a:fld>
            <a:endParaRPr lang="en-US"/>
          </a:p>
        </p:txBody>
      </p:sp>
    </p:spTree>
    <p:extLst>
      <p:ext uri="{BB962C8B-B14F-4D97-AF65-F5344CB8AC3E}">
        <p14:creationId xmlns:p14="http://schemas.microsoft.com/office/powerpoint/2010/main" val="4213142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Tentative team grouping</a:t>
            </a:r>
          </a:p>
        </p:txBody>
      </p:sp>
      <p:sp>
        <p:nvSpPr>
          <p:cNvPr id="4" name="Slide Number Placeholder 3"/>
          <p:cNvSpPr>
            <a:spLocks noGrp="1"/>
          </p:cNvSpPr>
          <p:nvPr>
            <p:ph type="sldNum" sz="quarter" idx="5"/>
          </p:nvPr>
        </p:nvSpPr>
        <p:spPr/>
        <p:txBody>
          <a:bodyPr/>
          <a:lstStyle/>
          <a:p>
            <a:fld id="{D5C30FA0-578E-408E-B7DA-7054A7DAC112}" type="slidenum">
              <a:rPr lang="en-US" smtClean="0"/>
              <a:t>13</a:t>
            </a:fld>
            <a:endParaRPr lang="en-US"/>
          </a:p>
        </p:txBody>
      </p:sp>
    </p:spTree>
    <p:extLst>
      <p:ext uri="{BB962C8B-B14F-4D97-AF65-F5344CB8AC3E}">
        <p14:creationId xmlns:p14="http://schemas.microsoft.com/office/powerpoint/2010/main" val="277451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4C53DB-386D-436D-A3A7-C105AEC9EC29}" type="slidenum">
              <a:rPr lang="en-US" smtClean="0"/>
              <a:t>14</a:t>
            </a:fld>
            <a:endParaRPr lang="en-US"/>
          </a:p>
        </p:txBody>
      </p:sp>
    </p:spTree>
    <p:extLst>
      <p:ext uri="{BB962C8B-B14F-4D97-AF65-F5344CB8AC3E}">
        <p14:creationId xmlns:p14="http://schemas.microsoft.com/office/powerpoint/2010/main" val="3335571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075F92B-2190-694B-BF6D-754550213D1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73904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53ABC-13B5-6E17-9EA4-793BFBDA87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EA28ECD-6AE3-BDCD-D8AD-22250CECAC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F500ADC-D52F-3159-FB2C-05DFC591282F}"/>
              </a:ext>
            </a:extLst>
          </p:cNvPr>
          <p:cNvSpPr>
            <a:spLocks noGrp="1"/>
          </p:cNvSpPr>
          <p:nvPr>
            <p:ph type="dt" sz="half" idx="10"/>
          </p:nvPr>
        </p:nvSpPr>
        <p:spPr/>
        <p:txBody>
          <a:bodyPr/>
          <a:lstStyle/>
          <a:p>
            <a:fld id="{A368A644-F777-4A56-8BB1-8A5479DBDCC8}" type="datetimeFigureOut">
              <a:rPr lang="en-US" smtClean="0"/>
              <a:t>6/7/2023</a:t>
            </a:fld>
            <a:endParaRPr lang="en-US"/>
          </a:p>
        </p:txBody>
      </p:sp>
      <p:sp>
        <p:nvSpPr>
          <p:cNvPr id="5" name="Footer Placeholder 4">
            <a:extLst>
              <a:ext uri="{FF2B5EF4-FFF2-40B4-BE49-F238E27FC236}">
                <a16:creationId xmlns:a16="http://schemas.microsoft.com/office/drawing/2014/main" id="{361CC586-BD65-7405-CB6D-ECB3EEB522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1108F1-3036-5167-0DAA-B4503E521DFA}"/>
              </a:ext>
            </a:extLst>
          </p:cNvPr>
          <p:cNvSpPr>
            <a:spLocks noGrp="1"/>
          </p:cNvSpPr>
          <p:nvPr>
            <p:ph type="sldNum" sz="quarter" idx="12"/>
          </p:nvPr>
        </p:nvSpPr>
        <p:spPr/>
        <p:txBody>
          <a:bodyPr/>
          <a:lstStyle/>
          <a:p>
            <a:fld id="{AA81476A-C0AE-4431-B584-6CDF90B77B9D}" type="slidenum">
              <a:rPr lang="en-US" smtClean="0"/>
              <a:t>‹#›</a:t>
            </a:fld>
            <a:endParaRPr lang="en-US"/>
          </a:p>
        </p:txBody>
      </p:sp>
    </p:spTree>
    <p:extLst>
      <p:ext uri="{BB962C8B-B14F-4D97-AF65-F5344CB8AC3E}">
        <p14:creationId xmlns:p14="http://schemas.microsoft.com/office/powerpoint/2010/main" val="1164097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FABA2-1195-D77A-E25D-4C98EC9BFC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74D2AB8-98F0-4EC7-CA01-E078236845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0A8E48-6997-6447-9B6A-C3EDDB301DCE}"/>
              </a:ext>
            </a:extLst>
          </p:cNvPr>
          <p:cNvSpPr>
            <a:spLocks noGrp="1"/>
          </p:cNvSpPr>
          <p:nvPr>
            <p:ph type="dt" sz="half" idx="10"/>
          </p:nvPr>
        </p:nvSpPr>
        <p:spPr/>
        <p:txBody>
          <a:bodyPr/>
          <a:lstStyle/>
          <a:p>
            <a:fld id="{A368A644-F777-4A56-8BB1-8A5479DBDCC8}" type="datetimeFigureOut">
              <a:rPr lang="en-US" smtClean="0"/>
              <a:t>6/7/2023</a:t>
            </a:fld>
            <a:endParaRPr lang="en-US"/>
          </a:p>
        </p:txBody>
      </p:sp>
      <p:sp>
        <p:nvSpPr>
          <p:cNvPr id="5" name="Footer Placeholder 4">
            <a:extLst>
              <a:ext uri="{FF2B5EF4-FFF2-40B4-BE49-F238E27FC236}">
                <a16:creationId xmlns:a16="http://schemas.microsoft.com/office/drawing/2014/main" id="{7F154E5E-A59D-6A34-A693-4837C22C2C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C20D35-74AF-1CD1-6BA6-8FFC71F7B73E}"/>
              </a:ext>
            </a:extLst>
          </p:cNvPr>
          <p:cNvSpPr>
            <a:spLocks noGrp="1"/>
          </p:cNvSpPr>
          <p:nvPr>
            <p:ph type="sldNum" sz="quarter" idx="12"/>
          </p:nvPr>
        </p:nvSpPr>
        <p:spPr/>
        <p:txBody>
          <a:bodyPr/>
          <a:lstStyle/>
          <a:p>
            <a:fld id="{AA81476A-C0AE-4431-B584-6CDF90B77B9D}" type="slidenum">
              <a:rPr lang="en-US" smtClean="0"/>
              <a:t>‹#›</a:t>
            </a:fld>
            <a:endParaRPr lang="en-US"/>
          </a:p>
        </p:txBody>
      </p:sp>
    </p:spTree>
    <p:extLst>
      <p:ext uri="{BB962C8B-B14F-4D97-AF65-F5344CB8AC3E}">
        <p14:creationId xmlns:p14="http://schemas.microsoft.com/office/powerpoint/2010/main" val="3123819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90B015-E577-E2B9-5E47-BF30A6C2D00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16B6CB-992A-DFCC-057D-10AFBCC8C5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159212-51DF-AA89-367B-95B7B78A548D}"/>
              </a:ext>
            </a:extLst>
          </p:cNvPr>
          <p:cNvSpPr>
            <a:spLocks noGrp="1"/>
          </p:cNvSpPr>
          <p:nvPr>
            <p:ph type="dt" sz="half" idx="10"/>
          </p:nvPr>
        </p:nvSpPr>
        <p:spPr/>
        <p:txBody>
          <a:bodyPr/>
          <a:lstStyle/>
          <a:p>
            <a:fld id="{A368A644-F777-4A56-8BB1-8A5479DBDCC8}" type="datetimeFigureOut">
              <a:rPr lang="en-US" smtClean="0"/>
              <a:t>6/7/2023</a:t>
            </a:fld>
            <a:endParaRPr lang="en-US"/>
          </a:p>
        </p:txBody>
      </p:sp>
      <p:sp>
        <p:nvSpPr>
          <p:cNvPr id="5" name="Footer Placeholder 4">
            <a:extLst>
              <a:ext uri="{FF2B5EF4-FFF2-40B4-BE49-F238E27FC236}">
                <a16:creationId xmlns:a16="http://schemas.microsoft.com/office/drawing/2014/main" id="{191177C9-A69D-35D0-DFFC-37D293D1BD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DA6C6F-A887-5162-7FC5-4AF8D23FF0EF}"/>
              </a:ext>
            </a:extLst>
          </p:cNvPr>
          <p:cNvSpPr>
            <a:spLocks noGrp="1"/>
          </p:cNvSpPr>
          <p:nvPr>
            <p:ph type="sldNum" sz="quarter" idx="12"/>
          </p:nvPr>
        </p:nvSpPr>
        <p:spPr/>
        <p:txBody>
          <a:bodyPr/>
          <a:lstStyle/>
          <a:p>
            <a:fld id="{AA81476A-C0AE-4431-B584-6CDF90B77B9D}" type="slidenum">
              <a:rPr lang="en-US" smtClean="0"/>
              <a:t>‹#›</a:t>
            </a:fld>
            <a:endParaRPr lang="en-US"/>
          </a:p>
        </p:txBody>
      </p:sp>
    </p:spTree>
    <p:extLst>
      <p:ext uri="{BB962C8B-B14F-4D97-AF65-F5344CB8AC3E}">
        <p14:creationId xmlns:p14="http://schemas.microsoft.com/office/powerpoint/2010/main" val="33488620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descr="PowerPoint-Cover.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62588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01049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000" b="1"/>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
        <p:nvSpPr>
          <p:cNvPr id="4" name="Content Placeholder 3"/>
          <p:cNvSpPr>
            <a:spLocks noGrp="1"/>
          </p:cNvSpPr>
          <p:nvPr>
            <p:ph sz="half" idx="2"/>
          </p:nvPr>
        </p:nvSpPr>
        <p:spPr>
          <a:xfrm>
            <a:off x="6197600" y="1600201"/>
            <a:ext cx="5384800" cy="4525963"/>
          </a:xfrm>
        </p:spPr>
        <p:txBody>
          <a:bodyPr/>
          <a:lstStyle>
            <a:lvl1pPr>
              <a:defRPr sz="2000" b="1"/>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
        <p:nvSpPr>
          <p:cNvPr id="5" name="Date Placeholder 4"/>
          <p:cNvSpPr>
            <a:spLocks noGrp="1"/>
          </p:cNvSpPr>
          <p:nvPr>
            <p:ph type="dt" sz="half" idx="10"/>
          </p:nvPr>
        </p:nvSpPr>
        <p:spPr>
          <a:xfrm>
            <a:off x="609601" y="6356351"/>
            <a:ext cx="869769" cy="365125"/>
          </a:xfrm>
          <a:prstGeom prst="rect">
            <a:avLst/>
          </a:prstGeom>
        </p:spPr>
        <p:txBody>
          <a:bodyPr/>
          <a:lstStyle/>
          <a:p>
            <a:endParaRPr lang="en-US" dirty="0"/>
          </a:p>
        </p:txBody>
      </p:sp>
    </p:spTree>
    <p:extLst>
      <p:ext uri="{BB962C8B-B14F-4D97-AF65-F5344CB8AC3E}">
        <p14:creationId xmlns:p14="http://schemas.microsoft.com/office/powerpoint/2010/main" val="23757776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000"/>
            </a:lvl1pPr>
            <a:lvl2pPr>
              <a:defRPr sz="18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p:txBody>
      </p:sp>
      <p:sp>
        <p:nvSpPr>
          <p:cNvPr id="5" name="Text Placeholder 4"/>
          <p:cNvSpPr>
            <a:spLocks noGrp="1"/>
          </p:cNvSpPr>
          <p:nvPr>
            <p:ph type="body" sz="quarter" idx="3"/>
          </p:nvPr>
        </p:nvSpPr>
        <p:spPr>
          <a:xfrm>
            <a:off x="6193368" y="1535113"/>
            <a:ext cx="5389033"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000"/>
            </a:lvl1pPr>
            <a:lvl2pPr>
              <a:defRPr sz="18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p:txBody>
      </p:sp>
      <p:sp>
        <p:nvSpPr>
          <p:cNvPr id="7" name="Date Placeholder 6"/>
          <p:cNvSpPr>
            <a:spLocks noGrp="1"/>
          </p:cNvSpPr>
          <p:nvPr>
            <p:ph type="dt" sz="half" idx="10"/>
          </p:nvPr>
        </p:nvSpPr>
        <p:spPr>
          <a:xfrm>
            <a:off x="609601" y="6356351"/>
            <a:ext cx="869769" cy="365125"/>
          </a:xfrm>
          <a:prstGeom prst="rect">
            <a:avLst/>
          </a:prstGeom>
        </p:spPr>
        <p:txBody>
          <a:bodyPr/>
          <a:lstStyle/>
          <a:p>
            <a:endParaRPr lang="en-US" dirty="0"/>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endParaRPr lang="en-US" dirty="0"/>
          </a:p>
        </p:txBody>
      </p:sp>
    </p:spTree>
    <p:extLst>
      <p:ext uri="{BB962C8B-B14F-4D97-AF65-F5344CB8AC3E}">
        <p14:creationId xmlns:p14="http://schemas.microsoft.com/office/powerpoint/2010/main" val="11312790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1" y="6356351"/>
            <a:ext cx="869769" cy="365125"/>
          </a:xfrm>
          <a:prstGeom prst="rect">
            <a:avLst/>
          </a:prstGeom>
        </p:spPr>
        <p:txBody>
          <a:bodyPr/>
          <a:lstStyle/>
          <a:p>
            <a:endParaRPr lang="en-US" dirty="0"/>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endParaRPr lang="en-US" dirty="0"/>
          </a:p>
        </p:txBody>
      </p:sp>
    </p:spTree>
    <p:extLst>
      <p:ext uri="{BB962C8B-B14F-4D97-AF65-F5344CB8AC3E}">
        <p14:creationId xmlns:p14="http://schemas.microsoft.com/office/powerpoint/2010/main" val="41888190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1" y="6356351"/>
            <a:ext cx="869769" cy="365125"/>
          </a:xfrm>
          <a:prstGeom prst="rect">
            <a:avLst/>
          </a:prstGeom>
        </p:spPr>
        <p:txBody>
          <a:bodyPr/>
          <a:lstStyle/>
          <a:p>
            <a:endParaRPr lang="en-US" dirty="0"/>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US" dirty="0"/>
          </a:p>
        </p:txBody>
      </p:sp>
    </p:spTree>
    <p:extLst>
      <p:ext uri="{BB962C8B-B14F-4D97-AF65-F5344CB8AC3E}">
        <p14:creationId xmlns:p14="http://schemas.microsoft.com/office/powerpoint/2010/main" val="32208604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1" y="6356351"/>
            <a:ext cx="869769" cy="365125"/>
          </a:xfrm>
          <a:prstGeom prst="rect">
            <a:avLst/>
          </a:prstGeom>
        </p:spPr>
        <p:txBody>
          <a:bodyPr/>
          <a:lstStyle/>
          <a:p>
            <a:endParaRPr lang="en-US" dirty="0"/>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dirty="0"/>
          </a:p>
        </p:txBody>
      </p:sp>
    </p:spTree>
    <p:extLst>
      <p:ext uri="{BB962C8B-B14F-4D97-AF65-F5344CB8AC3E}">
        <p14:creationId xmlns:p14="http://schemas.microsoft.com/office/powerpoint/2010/main" val="3157018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0CA98-D8BB-E8EB-F98D-9E8135A847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F98DCF-7798-5259-2026-EED7A33BA2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3FCA5D-7841-94CC-6F99-5F2530853FCF}"/>
              </a:ext>
            </a:extLst>
          </p:cNvPr>
          <p:cNvSpPr>
            <a:spLocks noGrp="1"/>
          </p:cNvSpPr>
          <p:nvPr>
            <p:ph type="dt" sz="half" idx="10"/>
          </p:nvPr>
        </p:nvSpPr>
        <p:spPr/>
        <p:txBody>
          <a:bodyPr/>
          <a:lstStyle/>
          <a:p>
            <a:fld id="{A368A644-F777-4A56-8BB1-8A5479DBDCC8}" type="datetimeFigureOut">
              <a:rPr lang="en-US" smtClean="0"/>
              <a:t>6/7/2023</a:t>
            </a:fld>
            <a:endParaRPr lang="en-US"/>
          </a:p>
        </p:txBody>
      </p:sp>
      <p:sp>
        <p:nvSpPr>
          <p:cNvPr id="5" name="Footer Placeholder 4">
            <a:extLst>
              <a:ext uri="{FF2B5EF4-FFF2-40B4-BE49-F238E27FC236}">
                <a16:creationId xmlns:a16="http://schemas.microsoft.com/office/drawing/2014/main" id="{E1AF9215-D500-1112-ED36-0AE8856758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2365C7-B32A-ABCB-3FC5-6C80B294083E}"/>
              </a:ext>
            </a:extLst>
          </p:cNvPr>
          <p:cNvSpPr>
            <a:spLocks noGrp="1"/>
          </p:cNvSpPr>
          <p:nvPr>
            <p:ph type="sldNum" sz="quarter" idx="12"/>
          </p:nvPr>
        </p:nvSpPr>
        <p:spPr/>
        <p:txBody>
          <a:bodyPr/>
          <a:lstStyle/>
          <a:p>
            <a:fld id="{AA81476A-C0AE-4431-B584-6CDF90B77B9D}" type="slidenum">
              <a:rPr lang="en-US" smtClean="0"/>
              <a:t>‹#›</a:t>
            </a:fld>
            <a:endParaRPr lang="en-US"/>
          </a:p>
        </p:txBody>
      </p:sp>
    </p:spTree>
    <p:extLst>
      <p:ext uri="{BB962C8B-B14F-4D97-AF65-F5344CB8AC3E}">
        <p14:creationId xmlns:p14="http://schemas.microsoft.com/office/powerpoint/2010/main" val="289238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47205-17D8-0C51-47F5-C55EF97A54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80BDD6-7FC9-A661-8898-7821A66F7A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72EE35-FCB4-82FD-0192-9C7A9820BFFF}"/>
              </a:ext>
            </a:extLst>
          </p:cNvPr>
          <p:cNvSpPr>
            <a:spLocks noGrp="1"/>
          </p:cNvSpPr>
          <p:nvPr>
            <p:ph type="dt" sz="half" idx="10"/>
          </p:nvPr>
        </p:nvSpPr>
        <p:spPr/>
        <p:txBody>
          <a:bodyPr/>
          <a:lstStyle/>
          <a:p>
            <a:fld id="{A368A644-F777-4A56-8BB1-8A5479DBDCC8}" type="datetimeFigureOut">
              <a:rPr lang="en-US" smtClean="0"/>
              <a:t>6/7/2023</a:t>
            </a:fld>
            <a:endParaRPr lang="en-US"/>
          </a:p>
        </p:txBody>
      </p:sp>
      <p:sp>
        <p:nvSpPr>
          <p:cNvPr id="5" name="Footer Placeholder 4">
            <a:extLst>
              <a:ext uri="{FF2B5EF4-FFF2-40B4-BE49-F238E27FC236}">
                <a16:creationId xmlns:a16="http://schemas.microsoft.com/office/drawing/2014/main" id="{71F70263-3C78-DC21-682C-025919FF7F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C8171D-6848-EF1E-A86D-F648D57BA9A8}"/>
              </a:ext>
            </a:extLst>
          </p:cNvPr>
          <p:cNvSpPr>
            <a:spLocks noGrp="1"/>
          </p:cNvSpPr>
          <p:nvPr>
            <p:ph type="sldNum" sz="quarter" idx="12"/>
          </p:nvPr>
        </p:nvSpPr>
        <p:spPr/>
        <p:txBody>
          <a:bodyPr/>
          <a:lstStyle/>
          <a:p>
            <a:fld id="{AA81476A-C0AE-4431-B584-6CDF90B77B9D}" type="slidenum">
              <a:rPr lang="en-US" smtClean="0"/>
              <a:t>‹#›</a:t>
            </a:fld>
            <a:endParaRPr lang="en-US"/>
          </a:p>
        </p:txBody>
      </p:sp>
    </p:spTree>
    <p:extLst>
      <p:ext uri="{BB962C8B-B14F-4D97-AF65-F5344CB8AC3E}">
        <p14:creationId xmlns:p14="http://schemas.microsoft.com/office/powerpoint/2010/main" val="15620450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D04BA-2ABB-91A4-99DB-222936231B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08CDAD-E6F7-37CE-F435-F84616725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5232E2C-AFA0-BF7B-AC61-F79B0C8680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07DC9F7-8F67-1E60-3D01-83B4B31D77E9}"/>
              </a:ext>
            </a:extLst>
          </p:cNvPr>
          <p:cNvSpPr>
            <a:spLocks noGrp="1"/>
          </p:cNvSpPr>
          <p:nvPr>
            <p:ph type="dt" sz="half" idx="10"/>
          </p:nvPr>
        </p:nvSpPr>
        <p:spPr/>
        <p:txBody>
          <a:bodyPr/>
          <a:lstStyle/>
          <a:p>
            <a:fld id="{A368A644-F777-4A56-8BB1-8A5479DBDCC8}" type="datetimeFigureOut">
              <a:rPr lang="en-US" smtClean="0"/>
              <a:t>6/7/2023</a:t>
            </a:fld>
            <a:endParaRPr lang="en-US"/>
          </a:p>
        </p:txBody>
      </p:sp>
      <p:sp>
        <p:nvSpPr>
          <p:cNvPr id="6" name="Footer Placeholder 5">
            <a:extLst>
              <a:ext uri="{FF2B5EF4-FFF2-40B4-BE49-F238E27FC236}">
                <a16:creationId xmlns:a16="http://schemas.microsoft.com/office/drawing/2014/main" id="{98BBE1BF-D959-C9A7-148E-2BB7AD72AD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1C9491-6E70-DA63-AD7C-BB91737DEE4E}"/>
              </a:ext>
            </a:extLst>
          </p:cNvPr>
          <p:cNvSpPr>
            <a:spLocks noGrp="1"/>
          </p:cNvSpPr>
          <p:nvPr>
            <p:ph type="sldNum" sz="quarter" idx="12"/>
          </p:nvPr>
        </p:nvSpPr>
        <p:spPr/>
        <p:txBody>
          <a:bodyPr/>
          <a:lstStyle/>
          <a:p>
            <a:fld id="{AA81476A-C0AE-4431-B584-6CDF90B77B9D}" type="slidenum">
              <a:rPr lang="en-US" smtClean="0"/>
              <a:t>‹#›</a:t>
            </a:fld>
            <a:endParaRPr lang="en-US"/>
          </a:p>
        </p:txBody>
      </p:sp>
    </p:spTree>
    <p:extLst>
      <p:ext uri="{BB962C8B-B14F-4D97-AF65-F5344CB8AC3E}">
        <p14:creationId xmlns:p14="http://schemas.microsoft.com/office/powerpoint/2010/main" val="1186032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A5F10-FFD4-5D23-BCD5-D73D3917A45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8D8F85-6A34-6511-039D-B90B7A10B0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136113-399B-8B31-0D17-E20692F1962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8CB373-CDEF-D402-D9E2-358047E55C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2702E3A-3961-59DF-102C-B2FB6FBE89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14D0572-0E94-2520-CC1F-711B5F5B55ED}"/>
              </a:ext>
            </a:extLst>
          </p:cNvPr>
          <p:cNvSpPr>
            <a:spLocks noGrp="1"/>
          </p:cNvSpPr>
          <p:nvPr>
            <p:ph type="dt" sz="half" idx="10"/>
          </p:nvPr>
        </p:nvSpPr>
        <p:spPr/>
        <p:txBody>
          <a:bodyPr/>
          <a:lstStyle/>
          <a:p>
            <a:fld id="{A368A644-F777-4A56-8BB1-8A5479DBDCC8}" type="datetimeFigureOut">
              <a:rPr lang="en-US" smtClean="0"/>
              <a:t>6/7/2023</a:t>
            </a:fld>
            <a:endParaRPr lang="en-US"/>
          </a:p>
        </p:txBody>
      </p:sp>
      <p:sp>
        <p:nvSpPr>
          <p:cNvPr id="8" name="Footer Placeholder 7">
            <a:extLst>
              <a:ext uri="{FF2B5EF4-FFF2-40B4-BE49-F238E27FC236}">
                <a16:creationId xmlns:a16="http://schemas.microsoft.com/office/drawing/2014/main" id="{2B080D65-F4A0-19B2-BCAA-4006C746E2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670910C-58BD-1C25-BD82-34B5E5277554}"/>
              </a:ext>
            </a:extLst>
          </p:cNvPr>
          <p:cNvSpPr>
            <a:spLocks noGrp="1"/>
          </p:cNvSpPr>
          <p:nvPr>
            <p:ph type="sldNum" sz="quarter" idx="12"/>
          </p:nvPr>
        </p:nvSpPr>
        <p:spPr/>
        <p:txBody>
          <a:bodyPr/>
          <a:lstStyle/>
          <a:p>
            <a:fld id="{AA81476A-C0AE-4431-B584-6CDF90B77B9D}" type="slidenum">
              <a:rPr lang="en-US" smtClean="0"/>
              <a:t>‹#›</a:t>
            </a:fld>
            <a:endParaRPr lang="en-US"/>
          </a:p>
        </p:txBody>
      </p:sp>
    </p:spTree>
    <p:extLst>
      <p:ext uri="{BB962C8B-B14F-4D97-AF65-F5344CB8AC3E}">
        <p14:creationId xmlns:p14="http://schemas.microsoft.com/office/powerpoint/2010/main" val="2309812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7D8A-EAF0-BF5E-192C-F5B0A9165A3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02FAC2E-A3DD-80A7-CC1B-644BE8D1DD34}"/>
              </a:ext>
            </a:extLst>
          </p:cNvPr>
          <p:cNvSpPr>
            <a:spLocks noGrp="1"/>
          </p:cNvSpPr>
          <p:nvPr>
            <p:ph type="dt" sz="half" idx="10"/>
          </p:nvPr>
        </p:nvSpPr>
        <p:spPr/>
        <p:txBody>
          <a:bodyPr/>
          <a:lstStyle/>
          <a:p>
            <a:fld id="{A368A644-F777-4A56-8BB1-8A5479DBDCC8}" type="datetimeFigureOut">
              <a:rPr lang="en-US" smtClean="0"/>
              <a:t>6/7/2023</a:t>
            </a:fld>
            <a:endParaRPr lang="en-US"/>
          </a:p>
        </p:txBody>
      </p:sp>
      <p:sp>
        <p:nvSpPr>
          <p:cNvPr id="4" name="Footer Placeholder 3">
            <a:extLst>
              <a:ext uri="{FF2B5EF4-FFF2-40B4-BE49-F238E27FC236}">
                <a16:creationId xmlns:a16="http://schemas.microsoft.com/office/drawing/2014/main" id="{E5DD45E5-2661-8198-8A4D-C7C66168A51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4B8819-9388-6E39-673F-0050B1BC7CC5}"/>
              </a:ext>
            </a:extLst>
          </p:cNvPr>
          <p:cNvSpPr>
            <a:spLocks noGrp="1"/>
          </p:cNvSpPr>
          <p:nvPr>
            <p:ph type="sldNum" sz="quarter" idx="12"/>
          </p:nvPr>
        </p:nvSpPr>
        <p:spPr/>
        <p:txBody>
          <a:bodyPr/>
          <a:lstStyle/>
          <a:p>
            <a:fld id="{AA81476A-C0AE-4431-B584-6CDF90B77B9D}" type="slidenum">
              <a:rPr lang="en-US" smtClean="0"/>
              <a:t>‹#›</a:t>
            </a:fld>
            <a:endParaRPr lang="en-US"/>
          </a:p>
        </p:txBody>
      </p:sp>
    </p:spTree>
    <p:extLst>
      <p:ext uri="{BB962C8B-B14F-4D97-AF65-F5344CB8AC3E}">
        <p14:creationId xmlns:p14="http://schemas.microsoft.com/office/powerpoint/2010/main" val="2474063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904BA6-4437-8AA8-9601-3477C06D0EE1}"/>
              </a:ext>
            </a:extLst>
          </p:cNvPr>
          <p:cNvSpPr>
            <a:spLocks noGrp="1"/>
          </p:cNvSpPr>
          <p:nvPr>
            <p:ph type="dt" sz="half" idx="10"/>
          </p:nvPr>
        </p:nvSpPr>
        <p:spPr/>
        <p:txBody>
          <a:bodyPr/>
          <a:lstStyle/>
          <a:p>
            <a:fld id="{A368A644-F777-4A56-8BB1-8A5479DBDCC8}" type="datetimeFigureOut">
              <a:rPr lang="en-US" smtClean="0"/>
              <a:t>6/7/2023</a:t>
            </a:fld>
            <a:endParaRPr lang="en-US"/>
          </a:p>
        </p:txBody>
      </p:sp>
      <p:sp>
        <p:nvSpPr>
          <p:cNvPr id="3" name="Footer Placeholder 2">
            <a:extLst>
              <a:ext uri="{FF2B5EF4-FFF2-40B4-BE49-F238E27FC236}">
                <a16:creationId xmlns:a16="http://schemas.microsoft.com/office/drawing/2014/main" id="{6ADEB49C-F855-B2DE-28A5-3357DAC82E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20F6D13-ACBF-51C2-F8E6-E73B9E5FEA8E}"/>
              </a:ext>
            </a:extLst>
          </p:cNvPr>
          <p:cNvSpPr>
            <a:spLocks noGrp="1"/>
          </p:cNvSpPr>
          <p:nvPr>
            <p:ph type="sldNum" sz="quarter" idx="12"/>
          </p:nvPr>
        </p:nvSpPr>
        <p:spPr/>
        <p:txBody>
          <a:bodyPr/>
          <a:lstStyle/>
          <a:p>
            <a:fld id="{AA81476A-C0AE-4431-B584-6CDF90B77B9D}" type="slidenum">
              <a:rPr lang="en-US" smtClean="0"/>
              <a:t>‹#›</a:t>
            </a:fld>
            <a:endParaRPr lang="en-US"/>
          </a:p>
        </p:txBody>
      </p:sp>
    </p:spTree>
    <p:extLst>
      <p:ext uri="{BB962C8B-B14F-4D97-AF65-F5344CB8AC3E}">
        <p14:creationId xmlns:p14="http://schemas.microsoft.com/office/powerpoint/2010/main" val="230106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FFC9B-E7B9-6810-8F9B-3B9C8981FE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C6B952D-4CF3-3431-16E2-38A809DA6E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7A1C437-1798-0AE3-8928-7EFF96C7EB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D97D0F-21EA-2261-4662-09524E927B63}"/>
              </a:ext>
            </a:extLst>
          </p:cNvPr>
          <p:cNvSpPr>
            <a:spLocks noGrp="1"/>
          </p:cNvSpPr>
          <p:nvPr>
            <p:ph type="dt" sz="half" idx="10"/>
          </p:nvPr>
        </p:nvSpPr>
        <p:spPr/>
        <p:txBody>
          <a:bodyPr/>
          <a:lstStyle/>
          <a:p>
            <a:fld id="{A368A644-F777-4A56-8BB1-8A5479DBDCC8}" type="datetimeFigureOut">
              <a:rPr lang="en-US" smtClean="0"/>
              <a:t>6/7/2023</a:t>
            </a:fld>
            <a:endParaRPr lang="en-US"/>
          </a:p>
        </p:txBody>
      </p:sp>
      <p:sp>
        <p:nvSpPr>
          <p:cNvPr id="6" name="Footer Placeholder 5">
            <a:extLst>
              <a:ext uri="{FF2B5EF4-FFF2-40B4-BE49-F238E27FC236}">
                <a16:creationId xmlns:a16="http://schemas.microsoft.com/office/drawing/2014/main" id="{49ECC8C9-E8BC-85EB-7B0B-E1B421076A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8057EF-878B-56F6-EC20-B5268FFD21C3}"/>
              </a:ext>
            </a:extLst>
          </p:cNvPr>
          <p:cNvSpPr>
            <a:spLocks noGrp="1"/>
          </p:cNvSpPr>
          <p:nvPr>
            <p:ph type="sldNum" sz="quarter" idx="12"/>
          </p:nvPr>
        </p:nvSpPr>
        <p:spPr/>
        <p:txBody>
          <a:bodyPr/>
          <a:lstStyle/>
          <a:p>
            <a:fld id="{AA81476A-C0AE-4431-B584-6CDF90B77B9D}" type="slidenum">
              <a:rPr lang="en-US" smtClean="0"/>
              <a:t>‹#›</a:t>
            </a:fld>
            <a:endParaRPr lang="en-US"/>
          </a:p>
        </p:txBody>
      </p:sp>
    </p:spTree>
    <p:extLst>
      <p:ext uri="{BB962C8B-B14F-4D97-AF65-F5344CB8AC3E}">
        <p14:creationId xmlns:p14="http://schemas.microsoft.com/office/powerpoint/2010/main" val="693631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1E002-0954-DCF0-860D-465BB45FCA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509BED0-1C4C-F35C-0247-66D34F6A0E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10B7FC5-BD11-0172-1FDC-38A21CB570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6C3A1D-ED70-EB3A-32C3-B029DB3A59E6}"/>
              </a:ext>
            </a:extLst>
          </p:cNvPr>
          <p:cNvSpPr>
            <a:spLocks noGrp="1"/>
          </p:cNvSpPr>
          <p:nvPr>
            <p:ph type="dt" sz="half" idx="10"/>
          </p:nvPr>
        </p:nvSpPr>
        <p:spPr/>
        <p:txBody>
          <a:bodyPr/>
          <a:lstStyle/>
          <a:p>
            <a:fld id="{A368A644-F777-4A56-8BB1-8A5479DBDCC8}" type="datetimeFigureOut">
              <a:rPr lang="en-US" smtClean="0"/>
              <a:t>6/7/2023</a:t>
            </a:fld>
            <a:endParaRPr lang="en-US"/>
          </a:p>
        </p:txBody>
      </p:sp>
      <p:sp>
        <p:nvSpPr>
          <p:cNvPr id="6" name="Footer Placeholder 5">
            <a:extLst>
              <a:ext uri="{FF2B5EF4-FFF2-40B4-BE49-F238E27FC236}">
                <a16:creationId xmlns:a16="http://schemas.microsoft.com/office/drawing/2014/main" id="{868CEB98-1AFE-9249-2C84-45AA894F9E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88FEEC-2AE2-7735-F36B-B4BFB26D51E5}"/>
              </a:ext>
            </a:extLst>
          </p:cNvPr>
          <p:cNvSpPr>
            <a:spLocks noGrp="1"/>
          </p:cNvSpPr>
          <p:nvPr>
            <p:ph type="sldNum" sz="quarter" idx="12"/>
          </p:nvPr>
        </p:nvSpPr>
        <p:spPr/>
        <p:txBody>
          <a:bodyPr/>
          <a:lstStyle/>
          <a:p>
            <a:fld id="{AA81476A-C0AE-4431-B584-6CDF90B77B9D}" type="slidenum">
              <a:rPr lang="en-US" smtClean="0"/>
              <a:t>‹#›</a:t>
            </a:fld>
            <a:endParaRPr lang="en-US"/>
          </a:p>
        </p:txBody>
      </p:sp>
    </p:spTree>
    <p:extLst>
      <p:ext uri="{BB962C8B-B14F-4D97-AF65-F5344CB8AC3E}">
        <p14:creationId xmlns:p14="http://schemas.microsoft.com/office/powerpoint/2010/main" val="2143679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5252A3-378C-E768-336D-FBC934D2E7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0461FD-BC46-0ADA-87DA-2FD2A08537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EE91B6-C568-DDCA-EB18-1DE786BEE4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68A644-F777-4A56-8BB1-8A5479DBDCC8}" type="datetimeFigureOut">
              <a:rPr lang="en-US" smtClean="0"/>
              <a:t>6/7/2023</a:t>
            </a:fld>
            <a:endParaRPr lang="en-US"/>
          </a:p>
        </p:txBody>
      </p:sp>
      <p:sp>
        <p:nvSpPr>
          <p:cNvPr id="5" name="Footer Placeholder 4">
            <a:extLst>
              <a:ext uri="{FF2B5EF4-FFF2-40B4-BE49-F238E27FC236}">
                <a16:creationId xmlns:a16="http://schemas.microsoft.com/office/drawing/2014/main" id="{DCE50D34-4A13-A428-B4BB-7E6E503CC8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215698A-41A4-D345-0851-0FFAD45E91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81476A-C0AE-4431-B584-6CDF90B77B9D}" type="slidenum">
              <a:rPr lang="en-US" smtClean="0"/>
              <a:t>‹#›</a:t>
            </a:fld>
            <a:endParaRPr lang="en-US"/>
          </a:p>
        </p:txBody>
      </p:sp>
    </p:spTree>
    <p:extLst>
      <p:ext uri="{BB962C8B-B14F-4D97-AF65-F5344CB8AC3E}">
        <p14:creationId xmlns:p14="http://schemas.microsoft.com/office/powerpoint/2010/main" val="17458716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powerpoint-final-inside.jp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609601" y="6448020"/>
            <a:ext cx="525513" cy="253916"/>
          </a:xfrm>
          <a:prstGeom prst="rect">
            <a:avLst/>
          </a:prstGeom>
          <a:noFill/>
        </p:spPr>
        <p:txBody>
          <a:bodyPr wrap="square" rtlCol="0">
            <a:spAutoFit/>
          </a:bodyPr>
          <a:lstStyle/>
          <a:p>
            <a:fld id="{0542812F-0DA2-DD4F-95E6-08C289AEAD7C}" type="slidenum">
              <a:rPr lang="en-US" sz="1050" smtClean="0">
                <a:solidFill>
                  <a:srgbClr val="0A4893"/>
                </a:solidFill>
              </a:rPr>
              <a:t>‹#›</a:t>
            </a:fld>
            <a:endParaRPr lang="en-US" sz="1050" dirty="0">
              <a:solidFill>
                <a:srgbClr val="0A4893"/>
              </a:solidFill>
            </a:endParaRPr>
          </a:p>
        </p:txBody>
      </p:sp>
    </p:spTree>
    <p:extLst>
      <p:ext uri="{BB962C8B-B14F-4D97-AF65-F5344CB8AC3E}">
        <p14:creationId xmlns:p14="http://schemas.microsoft.com/office/powerpoint/2010/main" val="28903594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hf sldNum="0" hdr="0" ftr="0" dt="0"/>
  <p:txStyles>
    <p:titleStyle>
      <a:lvl1pPr algn="l" defTabSz="457200" rtl="0" eaLnBrk="1" latinLnBrk="0" hangingPunct="1">
        <a:spcBef>
          <a:spcPct val="0"/>
        </a:spcBef>
        <a:buNone/>
        <a:defRPr sz="3600" b="0" i="0" kern="1200">
          <a:solidFill>
            <a:srgbClr val="0A4893"/>
          </a:solidFill>
          <a:latin typeface="Myriad Pro Semibold"/>
          <a:ea typeface="+mj-ea"/>
          <a:cs typeface="Myriad Pro Semibold"/>
        </a:defRPr>
      </a:lvl1pPr>
    </p:titleStyle>
    <p:bodyStyle>
      <a:lvl1pPr marL="342900" indent="-342900" algn="l" defTabSz="457200" rtl="0" eaLnBrk="1" latinLnBrk="0" hangingPunct="1">
        <a:spcBef>
          <a:spcPct val="20000"/>
        </a:spcBef>
        <a:buFont typeface="Arial"/>
        <a:buChar char="•"/>
        <a:defRPr sz="3200" b="0" i="0" kern="1200">
          <a:solidFill>
            <a:srgbClr val="0A4893"/>
          </a:solidFill>
          <a:latin typeface="Myriad Pro"/>
          <a:ea typeface="+mn-ea"/>
          <a:cs typeface="Myriad Pro"/>
        </a:defRPr>
      </a:lvl1pPr>
      <a:lvl2pPr marL="742950" indent="-285750" algn="l" defTabSz="457200" rtl="0" eaLnBrk="1" latinLnBrk="0" hangingPunct="1">
        <a:spcBef>
          <a:spcPct val="20000"/>
        </a:spcBef>
        <a:buFont typeface="Arial"/>
        <a:buChar char="–"/>
        <a:defRPr sz="2800" b="0" i="0" kern="1200">
          <a:solidFill>
            <a:srgbClr val="0A4893"/>
          </a:solidFill>
          <a:latin typeface="Myriad Pro"/>
          <a:ea typeface="+mn-ea"/>
          <a:cs typeface="Myriad Pro"/>
        </a:defRPr>
      </a:lvl2pPr>
      <a:lvl3pPr marL="1143000" indent="-228600" algn="l" defTabSz="457200" rtl="0" eaLnBrk="1" latinLnBrk="0" hangingPunct="1">
        <a:spcBef>
          <a:spcPct val="20000"/>
        </a:spcBef>
        <a:buFont typeface="Arial"/>
        <a:buChar char="•"/>
        <a:defRPr sz="2400" b="0" i="0" kern="1200">
          <a:solidFill>
            <a:srgbClr val="0A4893"/>
          </a:solidFill>
          <a:latin typeface="Myriad Pro"/>
          <a:ea typeface="+mn-ea"/>
          <a:cs typeface="Myriad Pro"/>
        </a:defRPr>
      </a:lvl3pPr>
      <a:lvl4pPr marL="1600200" indent="-228600" algn="l" defTabSz="457200" rtl="0" eaLnBrk="1" latinLnBrk="0" hangingPunct="1">
        <a:spcBef>
          <a:spcPct val="20000"/>
        </a:spcBef>
        <a:buFont typeface="Arial"/>
        <a:buChar char="–"/>
        <a:defRPr sz="2000" b="0" i="0" kern="1200">
          <a:solidFill>
            <a:srgbClr val="0A4893"/>
          </a:solidFill>
          <a:latin typeface="Myriad Pro"/>
          <a:ea typeface="+mn-ea"/>
          <a:cs typeface="Myriad Pro"/>
        </a:defRPr>
      </a:lvl4pPr>
      <a:lvl5pPr marL="2057400" indent="-228600" algn="l" defTabSz="457200" rtl="0" eaLnBrk="1" latinLnBrk="0" hangingPunct="1">
        <a:spcBef>
          <a:spcPct val="20000"/>
        </a:spcBef>
        <a:buFont typeface="Arial"/>
        <a:buChar char="»"/>
        <a:defRPr sz="2000" b="0" i="0" kern="1200">
          <a:solidFill>
            <a:srgbClr val="0A4893"/>
          </a:solidFill>
          <a:latin typeface="Myriad Pro"/>
          <a:ea typeface="+mn-ea"/>
          <a:cs typeface="Myriad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7.xml"/><Relationship Id="rId4" Type="http://schemas.openxmlformats.org/officeDocument/2006/relationships/image" Target="../media/image26.jpg"/></Relationships>
</file>

<file path=ppt/slides/_rels/slide1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blue background with white text&#10;&#10;Description automatically generated with low confidence">
            <a:extLst>
              <a:ext uri="{FF2B5EF4-FFF2-40B4-BE49-F238E27FC236}">
                <a16:creationId xmlns:a16="http://schemas.microsoft.com/office/drawing/2014/main" id="{DF1124E5-A015-C9F6-7A12-0175843C2961}"/>
              </a:ext>
            </a:extLst>
          </p:cNvPr>
          <p:cNvPicPr>
            <a:picLocks noChangeAspect="1"/>
          </p:cNvPicPr>
          <p:nvPr/>
        </p:nvPicPr>
        <p:blipFill rotWithShape="1">
          <a:blip r:embed="rId3"/>
          <a:srcRect b="19"/>
          <a:stretch/>
        </p:blipFill>
        <p:spPr>
          <a:xfrm>
            <a:off x="20" y="1"/>
            <a:ext cx="12191980" cy="6857999"/>
          </a:xfrm>
          <a:prstGeom prst="rect">
            <a:avLst/>
          </a:prstGeom>
        </p:spPr>
      </p:pic>
    </p:spTree>
    <p:extLst>
      <p:ext uri="{BB962C8B-B14F-4D97-AF65-F5344CB8AC3E}">
        <p14:creationId xmlns:p14="http://schemas.microsoft.com/office/powerpoint/2010/main" val="2742012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blue background with white text&#10;&#10;Description automatically generated with low confidence">
            <a:extLst>
              <a:ext uri="{FF2B5EF4-FFF2-40B4-BE49-F238E27FC236}">
                <a16:creationId xmlns:a16="http://schemas.microsoft.com/office/drawing/2014/main" id="{5ABCA8B6-8086-33FF-A05A-8D0565033034}"/>
              </a:ext>
            </a:extLst>
          </p:cNvPr>
          <p:cNvPicPr>
            <a:picLocks noChangeAspect="1"/>
          </p:cNvPicPr>
          <p:nvPr/>
        </p:nvPicPr>
        <p:blipFill rotWithShape="1">
          <a:blip r:embed="rId2"/>
          <a:srcRect r="425" b="-1"/>
          <a:stretch/>
        </p:blipFill>
        <p:spPr>
          <a:xfrm>
            <a:off x="20" y="1282"/>
            <a:ext cx="12191980" cy="6856718"/>
          </a:xfrm>
          <a:prstGeom prst="rect">
            <a:avLst/>
          </a:prstGeom>
        </p:spPr>
      </p:pic>
    </p:spTree>
    <p:extLst>
      <p:ext uri="{BB962C8B-B14F-4D97-AF65-F5344CB8AC3E}">
        <p14:creationId xmlns:p14="http://schemas.microsoft.com/office/powerpoint/2010/main" val="2115155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F7BC47CA-8D49-5F3C-4011-64E97B10FC69}"/>
              </a:ext>
            </a:extLst>
          </p:cNvPr>
          <p:cNvPicPr>
            <a:picLocks noChangeAspect="1"/>
          </p:cNvPicPr>
          <p:nvPr/>
        </p:nvPicPr>
        <p:blipFill rotWithShape="1">
          <a:blip r:embed="rId2"/>
          <a:srcRect r="872" b="1"/>
          <a:stretch/>
        </p:blipFill>
        <p:spPr>
          <a:xfrm>
            <a:off x="20" y="1282"/>
            <a:ext cx="12191980" cy="6856718"/>
          </a:xfrm>
          <a:prstGeom prst="rect">
            <a:avLst/>
          </a:prstGeom>
        </p:spPr>
      </p:pic>
    </p:spTree>
    <p:extLst>
      <p:ext uri="{BB962C8B-B14F-4D97-AF65-F5344CB8AC3E}">
        <p14:creationId xmlns:p14="http://schemas.microsoft.com/office/powerpoint/2010/main" val="3718038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application&#10;&#10;Description automatically generated">
            <a:extLst>
              <a:ext uri="{FF2B5EF4-FFF2-40B4-BE49-F238E27FC236}">
                <a16:creationId xmlns:a16="http://schemas.microsoft.com/office/drawing/2014/main" id="{3773E563-F18E-C1DA-67D0-FF740B2CC4E4}"/>
              </a:ext>
            </a:extLst>
          </p:cNvPr>
          <p:cNvPicPr>
            <a:picLocks noChangeAspect="1"/>
          </p:cNvPicPr>
          <p:nvPr/>
        </p:nvPicPr>
        <p:blipFill rotWithShape="1">
          <a:blip r:embed="rId2"/>
          <a:srcRect l="5760"/>
          <a:stretch/>
        </p:blipFill>
        <p:spPr>
          <a:xfrm>
            <a:off x="20" y="1282"/>
            <a:ext cx="12191980" cy="6856718"/>
          </a:xfrm>
          <a:prstGeom prst="rect">
            <a:avLst/>
          </a:prstGeom>
        </p:spPr>
      </p:pic>
    </p:spTree>
    <p:extLst>
      <p:ext uri="{BB962C8B-B14F-4D97-AF65-F5344CB8AC3E}">
        <p14:creationId xmlns:p14="http://schemas.microsoft.com/office/powerpoint/2010/main" val="2906257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F2167A-84AA-DF7E-455B-DDD8C6BB39DE}"/>
              </a:ext>
            </a:extLst>
          </p:cNvPr>
          <p:cNvPicPr>
            <a:picLocks noChangeAspect="1"/>
          </p:cNvPicPr>
          <p:nvPr/>
        </p:nvPicPr>
        <p:blipFill rotWithShape="1">
          <a:blip r:embed="rId3"/>
          <a:srcRect b="443"/>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216BB327-7AA9-4EC5-815F-9D8E6BC53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1370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4C7732-F67D-C09B-17C8-5FC4665CE8A1}"/>
              </a:ext>
            </a:extLst>
          </p:cNvPr>
          <p:cNvPicPr>
            <a:picLocks noChangeAspect="1"/>
          </p:cNvPicPr>
          <p:nvPr/>
        </p:nvPicPr>
        <p:blipFill rotWithShape="1">
          <a:blip r:embed="rId3"/>
          <a:srcRect t="19"/>
          <a:stretch/>
        </p:blipFill>
        <p:spPr>
          <a:xfrm>
            <a:off x="20" y="1282"/>
            <a:ext cx="12191980" cy="6856718"/>
          </a:xfrm>
          <a:prstGeom prst="rect">
            <a:avLst/>
          </a:prstGeom>
        </p:spPr>
      </p:pic>
    </p:spTree>
    <p:extLst>
      <p:ext uri="{BB962C8B-B14F-4D97-AF65-F5344CB8AC3E}">
        <p14:creationId xmlns:p14="http://schemas.microsoft.com/office/powerpoint/2010/main" val="2969070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2AC5C2-54D6-8892-ECA9-84E7E50973E6}"/>
              </a:ext>
            </a:extLst>
          </p:cNvPr>
          <p:cNvPicPr>
            <a:picLocks noChangeAspect="1"/>
          </p:cNvPicPr>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2813468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oup of people in a room&#10;&#10;Description automatically generated with medium confidence">
            <a:extLst>
              <a:ext uri="{FF2B5EF4-FFF2-40B4-BE49-F238E27FC236}">
                <a16:creationId xmlns:a16="http://schemas.microsoft.com/office/drawing/2014/main" id="{48D38076-47CD-C706-1B59-378E89A3533E}"/>
              </a:ext>
            </a:extLst>
          </p:cNvPr>
          <p:cNvPicPr>
            <a:picLocks noChangeAspect="1"/>
          </p:cNvPicPr>
          <p:nvPr/>
        </p:nvPicPr>
        <p:blipFill rotWithShape="1">
          <a:blip r:embed="rId2">
            <a:extLst>
              <a:ext uri="{28A0092B-C50C-407E-A947-70E740481C1C}">
                <a14:useLocalDpi xmlns:a14="http://schemas.microsoft.com/office/drawing/2010/main" val="0"/>
              </a:ext>
            </a:extLst>
          </a:blip>
          <a:srcRect t="23880" r="-3" b="-3"/>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8" name="Picture 7" descr="A person standing in front of a whiteboard&#10;&#10;Description automatically generated">
            <a:extLst>
              <a:ext uri="{FF2B5EF4-FFF2-40B4-BE49-F238E27FC236}">
                <a16:creationId xmlns:a16="http://schemas.microsoft.com/office/drawing/2014/main" id="{B188D96C-5E5D-D1BF-D6CB-75F273567BF6}"/>
              </a:ext>
            </a:extLst>
          </p:cNvPr>
          <p:cNvPicPr>
            <a:picLocks noChangeAspect="1"/>
          </p:cNvPicPr>
          <p:nvPr/>
        </p:nvPicPr>
        <p:blipFill rotWithShape="1">
          <a:blip r:embed="rId3">
            <a:extLst>
              <a:ext uri="{28A0092B-C50C-407E-A947-70E740481C1C}">
                <a14:useLocalDpi xmlns:a14="http://schemas.microsoft.com/office/drawing/2010/main" val="0"/>
              </a:ext>
            </a:extLst>
          </a:blip>
          <a:srcRect t="613" b="49947"/>
          <a:stretch/>
        </p:blipFill>
        <p:spPr>
          <a:xfrm>
            <a:off x="4182010" y="381931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6" name="Picture 5" descr="A picture containing text, post-it note, handwriting, indoor&#10;&#10;Description automatically generated">
            <a:extLst>
              <a:ext uri="{FF2B5EF4-FFF2-40B4-BE49-F238E27FC236}">
                <a16:creationId xmlns:a16="http://schemas.microsoft.com/office/drawing/2014/main" id="{0B7E2E59-85E6-0254-4DE2-5D7085E1C8D9}"/>
              </a:ext>
            </a:extLst>
          </p:cNvPr>
          <p:cNvPicPr>
            <a:picLocks noChangeAspect="1"/>
          </p:cNvPicPr>
          <p:nvPr/>
        </p:nvPicPr>
        <p:blipFill rotWithShape="1">
          <a:blip r:embed="rId4">
            <a:extLst>
              <a:ext uri="{28A0092B-C50C-407E-A947-70E740481C1C}">
                <a14:useLocalDpi xmlns:a14="http://schemas.microsoft.com/office/drawing/2010/main" val="0"/>
              </a:ext>
            </a:extLst>
          </a:blip>
          <a:srcRect t="12560" r="-1" b="18887"/>
          <a:stretch/>
        </p:blipFill>
        <p:spPr>
          <a:xfrm>
            <a:off x="20" y="10"/>
            <a:ext cx="7503091"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11769945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board with writing on it&#10;&#10;Description automatically generated with medium confidence">
            <a:extLst>
              <a:ext uri="{FF2B5EF4-FFF2-40B4-BE49-F238E27FC236}">
                <a16:creationId xmlns:a16="http://schemas.microsoft.com/office/drawing/2014/main" id="{9DB22D37-C76A-EB84-08BC-F49BAB288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777" y="1131013"/>
            <a:ext cx="8128000" cy="6096000"/>
          </a:xfrm>
          <a:prstGeom prst="rect">
            <a:avLst/>
          </a:prstGeom>
        </p:spPr>
      </p:pic>
    </p:spTree>
    <p:extLst>
      <p:ext uri="{BB962C8B-B14F-4D97-AF65-F5344CB8AC3E}">
        <p14:creationId xmlns:p14="http://schemas.microsoft.com/office/powerpoint/2010/main" val="1809520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630D12-3245-D79C-57EA-11476C6F2877}"/>
              </a:ext>
            </a:extLst>
          </p:cNvPr>
          <p:cNvPicPr>
            <a:picLocks noChangeAspect="1"/>
          </p:cNvPicPr>
          <p:nvPr/>
        </p:nvPicPr>
        <p:blipFill rotWithShape="1">
          <a:blip r:embed="rId2"/>
          <a:srcRect b="461"/>
          <a:stretch/>
        </p:blipFill>
        <p:spPr>
          <a:xfrm>
            <a:off x="20" y="1282"/>
            <a:ext cx="12191980" cy="6856718"/>
          </a:xfrm>
          <a:prstGeom prst="rect">
            <a:avLst/>
          </a:prstGeom>
        </p:spPr>
      </p:pic>
    </p:spTree>
    <p:extLst>
      <p:ext uri="{BB962C8B-B14F-4D97-AF65-F5344CB8AC3E}">
        <p14:creationId xmlns:p14="http://schemas.microsoft.com/office/powerpoint/2010/main" val="1018683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C83454-8177-2C22-0AED-068588EE39BF}"/>
              </a:ext>
            </a:extLst>
          </p:cNvPr>
          <p:cNvPicPr>
            <a:picLocks noChangeAspect="1"/>
          </p:cNvPicPr>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3157659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D74A45-7617-7E0E-9E21-EF6306F32854}"/>
              </a:ext>
            </a:extLst>
          </p:cNvPr>
          <p:cNvPicPr>
            <a:picLocks noChangeAspect="1"/>
          </p:cNvPicPr>
          <p:nvPr/>
        </p:nvPicPr>
        <p:blipFill rotWithShape="1">
          <a:blip r:embed="rId3"/>
          <a:srcRect r="425" b="-1"/>
          <a:stretch/>
        </p:blipFill>
        <p:spPr>
          <a:xfrm>
            <a:off x="20" y="1282"/>
            <a:ext cx="12191980" cy="6856718"/>
          </a:xfrm>
          <a:prstGeom prst="rect">
            <a:avLst/>
          </a:prstGeom>
        </p:spPr>
      </p:pic>
    </p:spTree>
    <p:extLst>
      <p:ext uri="{BB962C8B-B14F-4D97-AF65-F5344CB8AC3E}">
        <p14:creationId xmlns:p14="http://schemas.microsoft.com/office/powerpoint/2010/main" val="2589878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177B83-EFB8-A342-C76B-5921590CB152}"/>
              </a:ext>
            </a:extLst>
          </p:cNvPr>
          <p:cNvPicPr>
            <a:picLocks noChangeAspect="1"/>
          </p:cNvPicPr>
          <p:nvPr/>
        </p:nvPicPr>
        <p:blipFill rotWithShape="1">
          <a:blip r:embed="rId2"/>
          <a:srcRect l="426" r="-1" b="-1"/>
          <a:stretch/>
        </p:blipFill>
        <p:spPr>
          <a:xfrm>
            <a:off x="20" y="1282"/>
            <a:ext cx="12191980" cy="6856718"/>
          </a:xfrm>
          <a:prstGeom prst="rect">
            <a:avLst/>
          </a:prstGeom>
        </p:spPr>
      </p:pic>
    </p:spTree>
    <p:extLst>
      <p:ext uri="{BB962C8B-B14F-4D97-AF65-F5344CB8AC3E}">
        <p14:creationId xmlns:p14="http://schemas.microsoft.com/office/powerpoint/2010/main" val="24643543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23D29F-9B94-0530-0BEF-7649B0EB6889}"/>
              </a:ext>
            </a:extLst>
          </p:cNvPr>
          <p:cNvPicPr>
            <a:picLocks noChangeAspect="1"/>
          </p:cNvPicPr>
          <p:nvPr/>
        </p:nvPicPr>
        <p:blipFill rotWithShape="1">
          <a:blip r:embed="rId2"/>
          <a:srcRect t="19"/>
          <a:stretch/>
        </p:blipFill>
        <p:spPr>
          <a:xfrm>
            <a:off x="20" y="1282"/>
            <a:ext cx="12191980" cy="6856718"/>
          </a:xfrm>
          <a:prstGeom prst="rect">
            <a:avLst/>
          </a:prstGeom>
        </p:spPr>
      </p:pic>
    </p:spTree>
    <p:extLst>
      <p:ext uri="{BB962C8B-B14F-4D97-AF65-F5344CB8AC3E}">
        <p14:creationId xmlns:p14="http://schemas.microsoft.com/office/powerpoint/2010/main" val="27632244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E3B0E8-E954-6307-BF35-458118CE3484}"/>
              </a:ext>
            </a:extLst>
          </p:cNvPr>
          <p:cNvPicPr>
            <a:picLocks noChangeAspect="1"/>
          </p:cNvPicPr>
          <p:nvPr/>
        </p:nvPicPr>
        <p:blipFill rotWithShape="1">
          <a:blip r:embed="rId2"/>
          <a:srcRect t="19"/>
          <a:stretch/>
        </p:blipFill>
        <p:spPr>
          <a:xfrm>
            <a:off x="20" y="1282"/>
            <a:ext cx="12191980" cy="6856718"/>
          </a:xfrm>
          <a:prstGeom prst="rect">
            <a:avLst/>
          </a:prstGeom>
        </p:spPr>
      </p:pic>
    </p:spTree>
    <p:extLst>
      <p:ext uri="{BB962C8B-B14F-4D97-AF65-F5344CB8AC3E}">
        <p14:creationId xmlns:p14="http://schemas.microsoft.com/office/powerpoint/2010/main" val="3009365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897400-D5DA-FC3C-BD90-0E601B1814A6}"/>
              </a:ext>
            </a:extLst>
          </p:cNvPr>
          <p:cNvPicPr>
            <a:picLocks noChangeAspect="1"/>
          </p:cNvPicPr>
          <p:nvPr/>
        </p:nvPicPr>
        <p:blipFill rotWithShape="1">
          <a:blip r:embed="rId2"/>
          <a:srcRect l="426" r="-1" b="-1"/>
          <a:stretch/>
        </p:blipFill>
        <p:spPr>
          <a:xfrm>
            <a:off x="20" y="1282"/>
            <a:ext cx="12191980" cy="6856718"/>
          </a:xfrm>
          <a:prstGeom prst="rect">
            <a:avLst/>
          </a:prstGeom>
        </p:spPr>
      </p:pic>
    </p:spTree>
    <p:extLst>
      <p:ext uri="{BB962C8B-B14F-4D97-AF65-F5344CB8AC3E}">
        <p14:creationId xmlns:p14="http://schemas.microsoft.com/office/powerpoint/2010/main" val="243426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66CF72-8B7E-1C9D-A19A-4C2EF91190E6}"/>
              </a:ext>
            </a:extLst>
          </p:cNvPr>
          <p:cNvPicPr>
            <a:picLocks noChangeAspect="1"/>
          </p:cNvPicPr>
          <p:nvPr/>
        </p:nvPicPr>
        <p:blipFill rotWithShape="1">
          <a:blip r:embed="rId2"/>
          <a:srcRect t="19"/>
          <a:stretch/>
        </p:blipFill>
        <p:spPr>
          <a:xfrm>
            <a:off x="20" y="1282"/>
            <a:ext cx="12191980" cy="6856718"/>
          </a:xfrm>
          <a:prstGeom prst="rect">
            <a:avLst/>
          </a:prstGeom>
        </p:spPr>
      </p:pic>
    </p:spTree>
    <p:extLst>
      <p:ext uri="{BB962C8B-B14F-4D97-AF65-F5344CB8AC3E}">
        <p14:creationId xmlns:p14="http://schemas.microsoft.com/office/powerpoint/2010/main" val="18056470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24BA04-BA1E-4220-23B1-68B11DEE8E99}"/>
              </a:ext>
            </a:extLst>
          </p:cNvPr>
          <p:cNvPicPr>
            <a:picLocks noChangeAspect="1"/>
          </p:cNvPicPr>
          <p:nvPr/>
        </p:nvPicPr>
        <p:blipFill rotWithShape="1">
          <a:blip r:embed="rId2"/>
          <a:srcRect t="19"/>
          <a:stretch/>
        </p:blipFill>
        <p:spPr>
          <a:xfrm>
            <a:off x="20" y="1282"/>
            <a:ext cx="12191980" cy="6856718"/>
          </a:xfrm>
          <a:prstGeom prst="rect">
            <a:avLst/>
          </a:prstGeom>
        </p:spPr>
      </p:pic>
    </p:spTree>
    <p:extLst>
      <p:ext uri="{BB962C8B-B14F-4D97-AF65-F5344CB8AC3E}">
        <p14:creationId xmlns:p14="http://schemas.microsoft.com/office/powerpoint/2010/main" val="16264806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E5CCA2-8E6C-3F4C-31BF-F3339A5EB46A}"/>
              </a:ext>
            </a:extLst>
          </p:cNvPr>
          <p:cNvPicPr>
            <a:picLocks noChangeAspect="1"/>
          </p:cNvPicPr>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11849359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2D5289-FA9A-F39D-C019-41FEF3BD4C74}"/>
              </a:ext>
            </a:extLst>
          </p:cNvPr>
          <p:cNvPicPr>
            <a:picLocks noChangeAspect="1"/>
          </p:cNvPicPr>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14967890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board with writing on it&#10;&#10;Description automatically generated with medium confidence">
            <a:extLst>
              <a:ext uri="{FF2B5EF4-FFF2-40B4-BE49-F238E27FC236}">
                <a16:creationId xmlns:a16="http://schemas.microsoft.com/office/drawing/2014/main" id="{998910AF-2FE9-696C-A1B6-8A46C2F4EE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845" y="381000"/>
            <a:ext cx="8128000" cy="6096000"/>
          </a:xfrm>
          <a:prstGeom prst="rect">
            <a:avLst/>
          </a:prstGeom>
        </p:spPr>
      </p:pic>
    </p:spTree>
    <p:extLst>
      <p:ext uri="{BB962C8B-B14F-4D97-AF65-F5344CB8AC3E}">
        <p14:creationId xmlns:p14="http://schemas.microsoft.com/office/powerpoint/2010/main" val="4677881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635273" y="2067620"/>
            <a:ext cx="8099529" cy="886597"/>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600" b="0" i="0" kern="1200">
                <a:solidFill>
                  <a:srgbClr val="0A4893"/>
                </a:solidFill>
                <a:latin typeface="Myriad Pro Semibold"/>
                <a:ea typeface="+mj-ea"/>
                <a:cs typeface="Myriad Pro Semibold"/>
              </a:defRPr>
            </a:lvl1pPr>
          </a:lstStyle>
          <a:p>
            <a:pPr algn="r"/>
            <a:endParaRPr lang="en-US" dirty="0">
              <a:solidFill>
                <a:prstClr val="white"/>
              </a:solidFill>
            </a:endParaRPr>
          </a:p>
        </p:txBody>
      </p:sp>
      <p:sp>
        <p:nvSpPr>
          <p:cNvPr id="6" name="Title 1">
            <a:extLst>
              <a:ext uri="{FF2B5EF4-FFF2-40B4-BE49-F238E27FC236}">
                <a16:creationId xmlns:a16="http://schemas.microsoft.com/office/drawing/2014/main" id="{1A06FEAB-C364-C02B-C6C1-4526B34B8821}"/>
              </a:ext>
            </a:extLst>
          </p:cNvPr>
          <p:cNvSpPr txBox="1">
            <a:spLocks/>
          </p:cNvSpPr>
          <p:nvPr/>
        </p:nvSpPr>
        <p:spPr>
          <a:xfrm>
            <a:off x="2337436" y="1572385"/>
            <a:ext cx="8099529" cy="886597"/>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3600" b="0" i="0" kern="1200">
                <a:solidFill>
                  <a:srgbClr val="0A4893"/>
                </a:solidFill>
                <a:latin typeface="Myriad Pro Semibold"/>
                <a:ea typeface="+mj-ea"/>
                <a:cs typeface="Myriad Pro Semibold"/>
              </a:defRPr>
            </a:lvl1pPr>
          </a:lstStyle>
          <a:p>
            <a:pPr algn="r"/>
            <a:r>
              <a:rPr lang="en-US" sz="5400" b="1" dirty="0">
                <a:solidFill>
                  <a:prstClr val="white"/>
                </a:solidFill>
              </a:rPr>
              <a:t>Team Compelling</a:t>
            </a:r>
          </a:p>
        </p:txBody>
      </p:sp>
      <p:sp>
        <p:nvSpPr>
          <p:cNvPr id="7" name="TextBox 6">
            <a:extLst>
              <a:ext uri="{FF2B5EF4-FFF2-40B4-BE49-F238E27FC236}">
                <a16:creationId xmlns:a16="http://schemas.microsoft.com/office/drawing/2014/main" id="{A41A18FA-1D5A-8E80-B549-CD492405B4AB}"/>
              </a:ext>
            </a:extLst>
          </p:cNvPr>
          <p:cNvSpPr txBox="1"/>
          <p:nvPr/>
        </p:nvSpPr>
        <p:spPr>
          <a:xfrm>
            <a:off x="6096001" y="4589580"/>
            <a:ext cx="4241409" cy="1569660"/>
          </a:xfrm>
          <a:prstGeom prst="rect">
            <a:avLst/>
          </a:prstGeom>
          <a:noFill/>
        </p:spPr>
        <p:txBody>
          <a:bodyPr wrap="square" rtlCol="0">
            <a:spAutoFit/>
          </a:bodyPr>
          <a:lstStyle/>
          <a:p>
            <a:pPr algn="r" defTabSz="457200"/>
            <a:r>
              <a:rPr lang="en-US" sz="1600" b="1" i="1" dirty="0" err="1">
                <a:solidFill>
                  <a:prstClr val="white"/>
                </a:solidFill>
                <a:latin typeface="Myriad Pro Semibold" charset="0"/>
                <a:ea typeface="Myriad Pro Semibold" charset="0"/>
                <a:cs typeface="Myriad Pro Semibold" charset="0"/>
              </a:rPr>
              <a:t>Qiang</a:t>
            </a:r>
            <a:r>
              <a:rPr lang="en-US" sz="1600" b="1" i="1" dirty="0">
                <a:solidFill>
                  <a:prstClr val="white"/>
                </a:solidFill>
                <a:latin typeface="Myriad Pro Semibold" charset="0"/>
                <a:ea typeface="Myriad Pro Semibold" charset="0"/>
                <a:cs typeface="Myriad Pro Semibold" charset="0"/>
              </a:rPr>
              <a:t> Gao</a:t>
            </a:r>
          </a:p>
          <a:p>
            <a:pPr algn="r" defTabSz="457200"/>
            <a:r>
              <a:rPr lang="en-US" sz="1600" b="1" i="1" dirty="0" err="1">
                <a:solidFill>
                  <a:prstClr val="white"/>
                </a:solidFill>
                <a:latin typeface="Myriad Pro Semibold" charset="0"/>
                <a:ea typeface="Myriad Pro Semibold" charset="0"/>
                <a:cs typeface="Myriad Pro Semibold" charset="0"/>
              </a:rPr>
              <a:t>Debarshi</a:t>
            </a:r>
            <a:r>
              <a:rPr lang="en-US" sz="1600" b="1" i="1" dirty="0">
                <a:solidFill>
                  <a:prstClr val="white"/>
                </a:solidFill>
                <a:latin typeface="Myriad Pro Semibold" charset="0"/>
                <a:ea typeface="Myriad Pro Semibold" charset="0"/>
                <a:cs typeface="Myriad Pro Semibold" charset="0"/>
              </a:rPr>
              <a:t> </a:t>
            </a:r>
            <a:r>
              <a:rPr lang="en-US" sz="1600" b="1" i="1" dirty="0" err="1">
                <a:solidFill>
                  <a:prstClr val="white"/>
                </a:solidFill>
                <a:latin typeface="Myriad Pro Semibold" charset="0"/>
                <a:ea typeface="Myriad Pro Semibold" charset="0"/>
                <a:cs typeface="Myriad Pro Semibold" charset="0"/>
              </a:rPr>
              <a:t>Mujherjee</a:t>
            </a:r>
            <a:endParaRPr lang="en-US" sz="1600" b="1" i="1" dirty="0">
              <a:solidFill>
                <a:prstClr val="white"/>
              </a:solidFill>
              <a:latin typeface="Myriad Pro Semibold" charset="0"/>
              <a:ea typeface="Myriad Pro Semibold" charset="0"/>
              <a:cs typeface="Myriad Pro Semibold" charset="0"/>
            </a:endParaRPr>
          </a:p>
          <a:p>
            <a:pPr algn="r" defTabSz="457200"/>
            <a:r>
              <a:rPr lang="en-US" sz="1600" b="1" i="1" dirty="0">
                <a:solidFill>
                  <a:prstClr val="white"/>
                </a:solidFill>
                <a:latin typeface="Myriad Pro Semibold" charset="0"/>
                <a:ea typeface="Myriad Pro Semibold" charset="0"/>
                <a:cs typeface="Myriad Pro Semibold" charset="0"/>
              </a:rPr>
              <a:t>Kyle Hunt</a:t>
            </a:r>
          </a:p>
          <a:p>
            <a:pPr algn="r" defTabSz="457200"/>
            <a:r>
              <a:rPr lang="en-US" sz="1600" b="1" i="1" dirty="0">
                <a:solidFill>
                  <a:prstClr val="white"/>
                </a:solidFill>
                <a:latin typeface="Myriad Pro Semibold" charset="0"/>
                <a:ea typeface="Myriad Pro Semibold" charset="0"/>
                <a:cs typeface="Myriad Pro Semibold" charset="0"/>
              </a:rPr>
              <a:t>Lee Fishman</a:t>
            </a:r>
          </a:p>
          <a:p>
            <a:pPr algn="r" defTabSz="457200"/>
            <a:r>
              <a:rPr lang="en-US" sz="1600" b="1" i="1" dirty="0">
                <a:solidFill>
                  <a:prstClr val="white"/>
                </a:solidFill>
                <a:latin typeface="Myriad Pro Semibold" charset="0"/>
                <a:ea typeface="Myriad Pro Semibold" charset="0"/>
                <a:cs typeface="Myriad Pro Semibold" charset="0"/>
              </a:rPr>
              <a:t>Claire Hasl</a:t>
            </a:r>
          </a:p>
          <a:p>
            <a:pPr algn="r" defTabSz="457200"/>
            <a:r>
              <a:rPr lang="en-US" sz="1600" b="1" i="1" dirty="0">
                <a:solidFill>
                  <a:prstClr val="white"/>
                </a:solidFill>
                <a:latin typeface="Myriad Pro Semibold" charset="0"/>
                <a:ea typeface="Myriad Pro Semibold" charset="0"/>
                <a:cs typeface="Myriad Pro Semibold" charset="0"/>
              </a:rPr>
              <a:t>Jonathan Ogle</a:t>
            </a:r>
          </a:p>
        </p:txBody>
      </p:sp>
      <p:sp>
        <p:nvSpPr>
          <p:cNvPr id="8" name="TextBox 7">
            <a:extLst>
              <a:ext uri="{FF2B5EF4-FFF2-40B4-BE49-F238E27FC236}">
                <a16:creationId xmlns:a16="http://schemas.microsoft.com/office/drawing/2014/main" id="{C6C2C432-E6E3-FC55-A188-5AB0712AFD77}"/>
              </a:ext>
            </a:extLst>
          </p:cNvPr>
          <p:cNvSpPr txBox="1"/>
          <p:nvPr/>
        </p:nvSpPr>
        <p:spPr>
          <a:xfrm>
            <a:off x="5934502" y="3136613"/>
            <a:ext cx="4241409" cy="584775"/>
          </a:xfrm>
          <a:prstGeom prst="rect">
            <a:avLst/>
          </a:prstGeom>
          <a:noFill/>
        </p:spPr>
        <p:txBody>
          <a:bodyPr wrap="square" rtlCol="0">
            <a:spAutoFit/>
          </a:bodyPr>
          <a:lstStyle/>
          <a:p>
            <a:pPr algn="r" defTabSz="457200"/>
            <a:r>
              <a:rPr lang="en-US" sz="1600" b="1" i="1" dirty="0">
                <a:solidFill>
                  <a:prstClr val="white"/>
                </a:solidFill>
                <a:latin typeface="Myriad Pro Semibold" charset="0"/>
                <a:ea typeface="Myriad Pro Semibold" charset="0"/>
                <a:cs typeface="Myriad Pro Semibold" charset="0"/>
              </a:rPr>
              <a:t>Matson Innovation</a:t>
            </a:r>
          </a:p>
          <a:p>
            <a:pPr algn="r" defTabSz="457200"/>
            <a:r>
              <a:rPr lang="en-US" sz="1600" b="1" i="1" dirty="0">
                <a:solidFill>
                  <a:prstClr val="white"/>
                </a:solidFill>
                <a:latin typeface="Myriad Pro Semibold" charset="0"/>
                <a:ea typeface="Myriad Pro Semibold" charset="0"/>
                <a:cs typeface="Myriad Pro Semibold" charset="0"/>
              </a:rPr>
              <a:t>1/17/2023</a:t>
            </a:r>
          </a:p>
        </p:txBody>
      </p:sp>
    </p:spTree>
    <p:extLst>
      <p:ext uri="{BB962C8B-B14F-4D97-AF65-F5344CB8AC3E}">
        <p14:creationId xmlns:p14="http://schemas.microsoft.com/office/powerpoint/2010/main" val="137790015"/>
      </p:ext>
    </p:extLst>
  </p:cSld>
  <p:clrMapOvr>
    <a:masterClrMapping/>
  </p:clrMapOvr>
  <mc:AlternateContent xmlns:mc="http://schemas.openxmlformats.org/markup-compatibility/2006" xmlns:p14="http://schemas.microsoft.com/office/powerpoint/2010/main">
    <mc:Choice Requires="p14">
      <p:transition spd="slow" p14:dur="2000" advTm="70800"/>
    </mc:Choice>
    <mc:Fallback xmlns="">
      <p:transition spd="slow" advTm="708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B5AE3F76-C2EB-2D46-9503-D61A14ECE66A}"/>
              </a:ext>
            </a:extLst>
          </p:cNvPr>
          <p:cNvPicPr>
            <a:picLocks noChangeAspect="1"/>
          </p:cNvPicPr>
          <p:nvPr/>
        </p:nvPicPr>
        <p:blipFill rotWithShape="1">
          <a:blip r:embed="rId2"/>
          <a:srcRect r="425" b="-1"/>
          <a:stretch/>
        </p:blipFill>
        <p:spPr>
          <a:xfrm>
            <a:off x="20" y="1282"/>
            <a:ext cx="12191980" cy="6856718"/>
          </a:xfrm>
          <a:prstGeom prst="rect">
            <a:avLst/>
          </a:prstGeom>
        </p:spPr>
      </p:pic>
    </p:spTree>
    <p:extLst>
      <p:ext uri="{BB962C8B-B14F-4D97-AF65-F5344CB8AC3E}">
        <p14:creationId xmlns:p14="http://schemas.microsoft.com/office/powerpoint/2010/main" val="12151086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8BD7D-BEBF-8316-2B49-B4D50596DA31}"/>
              </a:ext>
            </a:extLst>
          </p:cNvPr>
          <p:cNvSpPr>
            <a:spLocks noGrp="1"/>
          </p:cNvSpPr>
          <p:nvPr>
            <p:ph type="title"/>
          </p:nvPr>
        </p:nvSpPr>
        <p:spPr/>
        <p:txBody>
          <a:bodyPr/>
          <a:lstStyle/>
          <a:p>
            <a:r>
              <a:rPr lang="en-US" dirty="0"/>
              <a:t>Challenge Statement</a:t>
            </a:r>
          </a:p>
        </p:txBody>
      </p:sp>
      <p:sp>
        <p:nvSpPr>
          <p:cNvPr id="3" name="Content Placeholder 2">
            <a:extLst>
              <a:ext uri="{FF2B5EF4-FFF2-40B4-BE49-F238E27FC236}">
                <a16:creationId xmlns:a16="http://schemas.microsoft.com/office/drawing/2014/main" id="{8AF2B953-88AA-9EB9-EF47-EBB20E0DDEF0}"/>
              </a:ext>
            </a:extLst>
          </p:cNvPr>
          <p:cNvSpPr>
            <a:spLocks noGrp="1"/>
          </p:cNvSpPr>
          <p:nvPr>
            <p:ph idx="1"/>
          </p:nvPr>
        </p:nvSpPr>
        <p:spPr/>
        <p:txBody>
          <a:bodyPr/>
          <a:lstStyle/>
          <a:p>
            <a:pPr marL="0" indent="0">
              <a:buNone/>
            </a:pPr>
            <a:r>
              <a:rPr lang="en-US" dirty="0"/>
              <a:t>Design a dynamic cost matrix tool for pricing to help establish timely rate and profit for commercial team to maximize revenue and Margin.</a:t>
            </a:r>
          </a:p>
          <a:p>
            <a:pPr marL="0" indent="0">
              <a:buNone/>
            </a:pPr>
            <a:endParaRPr lang="en-US" dirty="0"/>
          </a:p>
        </p:txBody>
      </p:sp>
    </p:spTree>
    <p:extLst>
      <p:ext uri="{BB962C8B-B14F-4D97-AF65-F5344CB8AC3E}">
        <p14:creationId xmlns:p14="http://schemas.microsoft.com/office/powerpoint/2010/main" val="3672599981"/>
      </p:ext>
    </p:extLst>
  </p:cSld>
  <p:clrMapOvr>
    <a:masterClrMapping/>
  </p:clrMapOvr>
  <mc:AlternateContent xmlns:mc="http://schemas.openxmlformats.org/markup-compatibility/2006" xmlns:p14="http://schemas.microsoft.com/office/powerpoint/2010/main">
    <mc:Choice Requires="p14">
      <p:transition spd="slow" p14:dur="2000" advTm="169"/>
    </mc:Choice>
    <mc:Fallback xmlns="">
      <p:transition spd="slow" advTm="169"/>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DD5DA-3987-C893-6428-B23B6AEB9099}"/>
              </a:ext>
            </a:extLst>
          </p:cNvPr>
          <p:cNvSpPr>
            <a:spLocks noGrp="1"/>
          </p:cNvSpPr>
          <p:nvPr>
            <p:ph type="title"/>
          </p:nvPr>
        </p:nvSpPr>
        <p:spPr/>
        <p:txBody>
          <a:bodyPr/>
          <a:lstStyle/>
          <a:p>
            <a:r>
              <a:rPr lang="en-US" dirty="0"/>
              <a:t>Defining the Problem Statement </a:t>
            </a:r>
          </a:p>
        </p:txBody>
      </p:sp>
      <p:sp>
        <p:nvSpPr>
          <p:cNvPr id="3" name="Content Placeholder 2">
            <a:extLst>
              <a:ext uri="{FF2B5EF4-FFF2-40B4-BE49-F238E27FC236}">
                <a16:creationId xmlns:a16="http://schemas.microsoft.com/office/drawing/2014/main" id="{F5A89F55-BBD2-16CA-1F01-F8C80E052AAE}"/>
              </a:ext>
            </a:extLst>
          </p:cNvPr>
          <p:cNvSpPr>
            <a:spLocks noGrp="1"/>
          </p:cNvSpPr>
          <p:nvPr>
            <p:ph sz="half" idx="2"/>
          </p:nvPr>
        </p:nvSpPr>
        <p:spPr>
          <a:xfrm>
            <a:off x="1883230" y="1417638"/>
            <a:ext cx="8327570" cy="4743676"/>
          </a:xfrm>
        </p:spPr>
        <p:txBody>
          <a:bodyPr/>
          <a:lstStyle/>
          <a:p>
            <a:r>
              <a:rPr lang="en-US" b="0" dirty="0"/>
              <a:t>For the </a:t>
            </a:r>
            <a:r>
              <a:rPr lang="en-US" dirty="0"/>
              <a:t>Pricing, Sales and Customer Service</a:t>
            </a:r>
          </a:p>
          <a:p>
            <a:r>
              <a:rPr lang="en-US" b="0" dirty="0"/>
              <a:t>Who is dissatisfied with the </a:t>
            </a:r>
            <a:r>
              <a:rPr lang="en-US" dirty="0"/>
              <a:t>lack of cost data</a:t>
            </a:r>
          </a:p>
          <a:p>
            <a:r>
              <a:rPr lang="en-US" b="0" dirty="0"/>
              <a:t>Our product is a </a:t>
            </a:r>
            <a:r>
              <a:rPr lang="en-US" dirty="0"/>
              <a:t>calculator that aggregates all the cost associated with a freight movement</a:t>
            </a:r>
          </a:p>
          <a:p>
            <a:r>
              <a:rPr lang="en-US" b="0" dirty="0"/>
              <a:t>That provides  </a:t>
            </a:r>
            <a:r>
              <a:rPr lang="en-US" dirty="0"/>
              <a:t>real time viability of cargo movement</a:t>
            </a:r>
          </a:p>
          <a:p>
            <a:r>
              <a:rPr lang="en-US" b="0" dirty="0"/>
              <a:t>Unlike </a:t>
            </a:r>
            <a:r>
              <a:rPr lang="en-US" dirty="0"/>
              <a:t>our current method</a:t>
            </a:r>
          </a:p>
          <a:p>
            <a:r>
              <a:rPr lang="en-US" b="0" dirty="0"/>
              <a:t>We have assembled three initial Modules:</a:t>
            </a:r>
          </a:p>
          <a:p>
            <a:r>
              <a:rPr lang="en-US" b="0" dirty="0"/>
              <a:t>Rate Request</a:t>
            </a:r>
          </a:p>
          <a:p>
            <a:r>
              <a:rPr lang="en-US" b="0" dirty="0"/>
              <a:t>Cost Calculator </a:t>
            </a:r>
          </a:p>
          <a:p>
            <a:r>
              <a:rPr lang="en-US" b="0" dirty="0"/>
              <a:t>Admin Module </a:t>
            </a:r>
          </a:p>
        </p:txBody>
      </p:sp>
    </p:spTree>
    <p:extLst>
      <p:ext uri="{BB962C8B-B14F-4D97-AF65-F5344CB8AC3E}">
        <p14:creationId xmlns:p14="http://schemas.microsoft.com/office/powerpoint/2010/main" val="554938974"/>
      </p:ext>
    </p:extLst>
  </p:cSld>
  <p:clrMapOvr>
    <a:masterClrMapping/>
  </p:clrMapOvr>
  <mc:AlternateContent xmlns:mc="http://schemas.openxmlformats.org/markup-compatibility/2006" xmlns:p14="http://schemas.microsoft.com/office/powerpoint/2010/main">
    <mc:Choice Requires="p14">
      <p:transition spd="slow" p14:dur="2000" advTm="128"/>
    </mc:Choice>
    <mc:Fallback xmlns="">
      <p:transition spd="slow" advTm="128"/>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51D57-8505-D8DD-A5C1-D3B86F9C102F}"/>
              </a:ext>
            </a:extLst>
          </p:cNvPr>
          <p:cNvSpPr>
            <a:spLocks noGrp="1"/>
          </p:cNvSpPr>
          <p:nvPr>
            <p:ph type="title"/>
          </p:nvPr>
        </p:nvSpPr>
        <p:spPr/>
        <p:txBody>
          <a:bodyPr/>
          <a:lstStyle/>
          <a:p>
            <a:r>
              <a:rPr lang="en-US" dirty="0"/>
              <a:t>Step 1: Identify the operating units </a:t>
            </a:r>
          </a:p>
        </p:txBody>
      </p:sp>
      <p:sp>
        <p:nvSpPr>
          <p:cNvPr id="3" name="Content Placeholder 2">
            <a:extLst>
              <a:ext uri="{FF2B5EF4-FFF2-40B4-BE49-F238E27FC236}">
                <a16:creationId xmlns:a16="http://schemas.microsoft.com/office/drawing/2014/main" id="{86FB8D5B-B4F0-8D74-7FC6-298ADFFA04E3}"/>
              </a:ext>
            </a:extLst>
          </p:cNvPr>
          <p:cNvSpPr>
            <a:spLocks noGrp="1"/>
          </p:cNvSpPr>
          <p:nvPr>
            <p:ph idx="1"/>
          </p:nvPr>
        </p:nvSpPr>
        <p:spPr/>
        <p:txBody>
          <a:bodyPr/>
          <a:lstStyle/>
          <a:p>
            <a:r>
              <a:rPr lang="en-US" dirty="0"/>
              <a:t>Pricing </a:t>
            </a:r>
          </a:p>
          <a:p>
            <a:r>
              <a:rPr lang="en-US" dirty="0"/>
              <a:t>Sales</a:t>
            </a:r>
          </a:p>
          <a:p>
            <a:r>
              <a:rPr lang="en-US" dirty="0"/>
              <a:t>Customer Service</a:t>
            </a:r>
          </a:p>
          <a:p>
            <a:r>
              <a:rPr lang="en-US" dirty="0"/>
              <a:t>Matson Logistics</a:t>
            </a:r>
          </a:p>
          <a:p>
            <a:r>
              <a:rPr lang="en-US" dirty="0"/>
              <a:t>Equipment Control</a:t>
            </a:r>
          </a:p>
        </p:txBody>
      </p:sp>
    </p:spTree>
    <p:extLst>
      <p:ext uri="{BB962C8B-B14F-4D97-AF65-F5344CB8AC3E}">
        <p14:creationId xmlns:p14="http://schemas.microsoft.com/office/powerpoint/2010/main" val="1593439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018A8-F53E-BC3C-103F-638817000F97}"/>
              </a:ext>
            </a:extLst>
          </p:cNvPr>
          <p:cNvSpPr>
            <a:spLocks noGrp="1"/>
          </p:cNvSpPr>
          <p:nvPr>
            <p:ph type="title"/>
          </p:nvPr>
        </p:nvSpPr>
        <p:spPr/>
        <p:txBody>
          <a:bodyPr>
            <a:normAutofit/>
          </a:bodyPr>
          <a:lstStyle/>
          <a:p>
            <a:r>
              <a:rPr lang="en-US" dirty="0"/>
              <a:t>Step 2: What are the dynamic costs?</a:t>
            </a:r>
          </a:p>
        </p:txBody>
      </p:sp>
      <p:sp>
        <p:nvSpPr>
          <p:cNvPr id="3" name="Content Placeholder 2">
            <a:extLst>
              <a:ext uri="{FF2B5EF4-FFF2-40B4-BE49-F238E27FC236}">
                <a16:creationId xmlns:a16="http://schemas.microsoft.com/office/drawing/2014/main" id="{C88FE38F-6F74-7DF6-FB16-0DA5D56179A5}"/>
              </a:ext>
            </a:extLst>
          </p:cNvPr>
          <p:cNvSpPr>
            <a:spLocks noGrp="1"/>
          </p:cNvSpPr>
          <p:nvPr>
            <p:ph idx="1"/>
          </p:nvPr>
        </p:nvSpPr>
        <p:spPr/>
        <p:txBody>
          <a:bodyPr/>
          <a:lstStyle/>
          <a:p>
            <a:r>
              <a:rPr lang="en-US" dirty="0"/>
              <a:t>Equipment positioning</a:t>
            </a:r>
          </a:p>
          <a:p>
            <a:r>
              <a:rPr lang="en-US" dirty="0"/>
              <a:t>Storage </a:t>
            </a:r>
          </a:p>
          <a:p>
            <a:r>
              <a:rPr lang="en-US" dirty="0"/>
              <a:t>Repair </a:t>
            </a:r>
          </a:p>
          <a:p>
            <a:r>
              <a:rPr lang="en-US" dirty="0"/>
              <a:t>Cargo handling</a:t>
            </a:r>
          </a:p>
          <a:p>
            <a:pPr marL="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6348911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37FCA-6BF6-2551-FC0E-810411F69939}"/>
              </a:ext>
            </a:extLst>
          </p:cNvPr>
          <p:cNvSpPr>
            <a:spLocks noGrp="1"/>
          </p:cNvSpPr>
          <p:nvPr>
            <p:ph type="title"/>
          </p:nvPr>
        </p:nvSpPr>
        <p:spPr/>
        <p:txBody>
          <a:bodyPr/>
          <a:lstStyle/>
          <a:p>
            <a:endParaRPr lang="en-US"/>
          </a:p>
        </p:txBody>
      </p:sp>
      <p:pic>
        <p:nvPicPr>
          <p:cNvPr id="8" name="Content Placeholder 7">
            <a:extLst>
              <a:ext uri="{FF2B5EF4-FFF2-40B4-BE49-F238E27FC236}">
                <a16:creationId xmlns:a16="http://schemas.microsoft.com/office/drawing/2014/main" id="{397A6EB1-A677-6009-2B71-6AC613A3494C}"/>
              </a:ext>
            </a:extLst>
          </p:cNvPr>
          <p:cNvPicPr>
            <a:picLocks noGrp="1" noChangeAspect="1"/>
          </p:cNvPicPr>
          <p:nvPr>
            <p:ph idx="1"/>
          </p:nvPr>
        </p:nvPicPr>
        <p:blipFill>
          <a:blip r:embed="rId2"/>
          <a:stretch>
            <a:fillRect/>
          </a:stretch>
        </p:blipFill>
        <p:spPr>
          <a:xfrm>
            <a:off x="1785117" y="274639"/>
            <a:ext cx="8621767" cy="5979455"/>
          </a:xfrm>
          <a:prstGeom prst="rect">
            <a:avLst/>
          </a:prstGeom>
        </p:spPr>
      </p:pic>
    </p:spTree>
    <p:extLst>
      <p:ext uri="{BB962C8B-B14F-4D97-AF65-F5344CB8AC3E}">
        <p14:creationId xmlns:p14="http://schemas.microsoft.com/office/powerpoint/2010/main" val="38496833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967133" y="1863256"/>
            <a:ext cx="8306582" cy="1088552"/>
          </a:xfrm>
        </p:spPr>
        <p:txBody>
          <a:bodyPr>
            <a:noAutofit/>
          </a:bodyPr>
          <a:lstStyle/>
          <a:p>
            <a:pPr algn="ctr"/>
            <a:r>
              <a:rPr lang="en-US" sz="8000" dirty="0">
                <a:solidFill>
                  <a:schemeClr val="bg1"/>
                </a:solidFill>
              </a:rPr>
              <a:t>Questions?</a:t>
            </a:r>
          </a:p>
        </p:txBody>
      </p:sp>
    </p:spTree>
    <p:extLst>
      <p:ext uri="{BB962C8B-B14F-4D97-AF65-F5344CB8AC3E}">
        <p14:creationId xmlns:p14="http://schemas.microsoft.com/office/powerpoint/2010/main" val="601177881"/>
      </p:ext>
    </p:extLst>
  </p:cSld>
  <p:clrMapOvr>
    <a:masterClrMapping/>
  </p:clrMapOvr>
  <mc:AlternateContent xmlns:mc="http://schemas.openxmlformats.org/markup-compatibility/2006" xmlns:p14="http://schemas.microsoft.com/office/powerpoint/2010/main">
    <mc:Choice Requires="p14">
      <p:transition spd="slow" p14:dur="2000" advTm="577"/>
    </mc:Choice>
    <mc:Fallback xmlns="">
      <p:transition spd="slow" advTm="577"/>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7D5416-9270-F428-70C9-A87410F54E81}"/>
              </a:ext>
            </a:extLst>
          </p:cNvPr>
          <p:cNvPicPr>
            <a:picLocks noChangeAspect="1"/>
          </p:cNvPicPr>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7379039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076D29-B148-AE1B-4D93-942500F62170}"/>
              </a:ext>
            </a:extLst>
          </p:cNvPr>
          <p:cNvPicPr>
            <a:picLocks noChangeAspect="1"/>
          </p:cNvPicPr>
          <p:nvPr/>
        </p:nvPicPr>
        <p:blipFill rotWithShape="1">
          <a:blip r:embed="rId2"/>
          <a:srcRect t="19"/>
          <a:stretch/>
        </p:blipFill>
        <p:spPr>
          <a:xfrm>
            <a:off x="20" y="1282"/>
            <a:ext cx="12191980" cy="6856718"/>
          </a:xfrm>
          <a:prstGeom prst="rect">
            <a:avLst/>
          </a:prstGeom>
        </p:spPr>
      </p:pic>
    </p:spTree>
    <p:extLst>
      <p:ext uri="{BB962C8B-B14F-4D97-AF65-F5344CB8AC3E}">
        <p14:creationId xmlns:p14="http://schemas.microsoft.com/office/powerpoint/2010/main" val="27366389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white board with writing on it&#10;&#10;Description automatically generated with medium confidence">
            <a:extLst>
              <a:ext uri="{FF2B5EF4-FFF2-40B4-BE49-F238E27FC236}">
                <a16:creationId xmlns:a16="http://schemas.microsoft.com/office/drawing/2014/main" id="{F0D78410-FE75-2AF7-7784-C93991E34B72}"/>
              </a:ext>
            </a:extLst>
          </p:cNvPr>
          <p:cNvPicPr>
            <a:picLocks noChangeAspect="1"/>
          </p:cNvPicPr>
          <p:nvPr/>
        </p:nvPicPr>
        <p:blipFill rotWithShape="1">
          <a:blip r:embed="rId2">
            <a:extLst>
              <a:ext uri="{28A0092B-C50C-407E-A947-70E740481C1C}">
                <a14:useLocalDpi xmlns:a14="http://schemas.microsoft.com/office/drawing/2010/main" val="0"/>
              </a:ext>
            </a:extLst>
          </a:blip>
          <a:srcRect t="24417" b="583"/>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216BB327-7AA9-4EC5-815F-9D8E6BC53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1746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3A3929E3-3926-ABDF-DB4F-98852BE3748C}"/>
              </a:ext>
            </a:extLst>
          </p:cNvPr>
          <p:cNvPicPr>
            <a:picLocks noChangeAspect="1"/>
          </p:cNvPicPr>
          <p:nvPr/>
        </p:nvPicPr>
        <p:blipFill rotWithShape="1">
          <a:blip r:embed="rId2"/>
          <a:srcRect l="426" r="-1" b="-1"/>
          <a:stretch/>
        </p:blipFill>
        <p:spPr>
          <a:xfrm>
            <a:off x="20" y="1282"/>
            <a:ext cx="12191980" cy="6856718"/>
          </a:xfrm>
          <a:prstGeom prst="rect">
            <a:avLst/>
          </a:prstGeom>
        </p:spPr>
      </p:pic>
    </p:spTree>
    <p:extLst>
      <p:ext uri="{BB962C8B-B14F-4D97-AF65-F5344CB8AC3E}">
        <p14:creationId xmlns:p14="http://schemas.microsoft.com/office/powerpoint/2010/main" val="269820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F07E48F9-C15C-1338-689B-432598C27F97}"/>
              </a:ext>
            </a:extLst>
          </p:cNvPr>
          <p:cNvPicPr>
            <a:picLocks noChangeAspect="1"/>
          </p:cNvPicPr>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3699455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19D28449-D5A5-BFBF-BF14-D782C4FEDBEB}"/>
              </a:ext>
            </a:extLst>
          </p:cNvPr>
          <p:cNvPicPr>
            <a:picLocks noChangeAspect="1"/>
          </p:cNvPicPr>
          <p:nvPr/>
        </p:nvPicPr>
        <p:blipFill rotWithShape="1">
          <a:blip r:embed="rId2"/>
          <a:srcRect r="425" b="-1"/>
          <a:stretch/>
        </p:blipFill>
        <p:spPr>
          <a:xfrm>
            <a:off x="20" y="1282"/>
            <a:ext cx="12191980" cy="6856718"/>
          </a:xfrm>
          <a:prstGeom prst="rect">
            <a:avLst/>
          </a:prstGeom>
        </p:spPr>
      </p:pic>
    </p:spTree>
    <p:extLst>
      <p:ext uri="{BB962C8B-B14F-4D97-AF65-F5344CB8AC3E}">
        <p14:creationId xmlns:p14="http://schemas.microsoft.com/office/powerpoint/2010/main" val="2649453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2DB13D-725F-9293-62C0-34D9AA14E858}"/>
              </a:ext>
            </a:extLst>
          </p:cNvPr>
          <p:cNvPicPr>
            <a:picLocks noChangeAspect="1"/>
          </p:cNvPicPr>
          <p:nvPr/>
        </p:nvPicPr>
        <p:blipFill rotWithShape="1">
          <a:blip r:embed="rId3"/>
          <a:srcRect b="19"/>
          <a:stretch/>
        </p:blipFill>
        <p:spPr>
          <a:xfrm>
            <a:off x="20" y="1282"/>
            <a:ext cx="12191980" cy="6856718"/>
          </a:xfrm>
          <a:prstGeom prst="rect">
            <a:avLst/>
          </a:prstGeom>
        </p:spPr>
      </p:pic>
    </p:spTree>
    <p:extLst>
      <p:ext uri="{BB962C8B-B14F-4D97-AF65-F5344CB8AC3E}">
        <p14:creationId xmlns:p14="http://schemas.microsoft.com/office/powerpoint/2010/main" val="2236067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D626AC91-9ECB-64FC-A80E-374F1A5796DE}"/>
              </a:ext>
            </a:extLst>
          </p:cNvPr>
          <p:cNvPicPr>
            <a:picLocks noChangeAspect="1"/>
          </p:cNvPicPr>
          <p:nvPr/>
        </p:nvPicPr>
        <p:blipFill rotWithShape="1">
          <a:blip r:embed="rId3"/>
          <a:srcRect r="872" b="1"/>
          <a:stretch/>
        </p:blipFill>
        <p:spPr>
          <a:xfrm>
            <a:off x="20" y="1282"/>
            <a:ext cx="12191980" cy="6856718"/>
          </a:xfrm>
          <a:prstGeom prst="rect">
            <a:avLst/>
          </a:prstGeom>
        </p:spPr>
      </p:pic>
      <p:grpSp>
        <p:nvGrpSpPr>
          <p:cNvPr id="6" name="Group 5">
            <a:extLst>
              <a:ext uri="{FF2B5EF4-FFF2-40B4-BE49-F238E27FC236}">
                <a16:creationId xmlns:a16="http://schemas.microsoft.com/office/drawing/2014/main" id="{DB594E2E-C36E-35AA-352D-756AF81C936B}"/>
              </a:ext>
            </a:extLst>
          </p:cNvPr>
          <p:cNvGrpSpPr/>
          <p:nvPr/>
        </p:nvGrpSpPr>
        <p:grpSpPr>
          <a:xfrm>
            <a:off x="5380109" y="1170313"/>
            <a:ext cx="4759224" cy="4384230"/>
            <a:chOff x="5408042" y="1223670"/>
            <a:chExt cx="4759224" cy="4384230"/>
          </a:xfrm>
        </p:grpSpPr>
        <p:pic>
          <p:nvPicPr>
            <p:cNvPr id="5" name="Picture 4">
              <a:extLst>
                <a:ext uri="{FF2B5EF4-FFF2-40B4-BE49-F238E27FC236}">
                  <a16:creationId xmlns:a16="http://schemas.microsoft.com/office/drawing/2014/main" id="{DD991B78-C22A-9122-A169-809C73F6E749}"/>
                </a:ext>
              </a:extLst>
            </p:cNvPr>
            <p:cNvPicPr>
              <a:picLocks noChangeAspect="1"/>
            </p:cNvPicPr>
            <p:nvPr/>
          </p:nvPicPr>
          <p:blipFill>
            <a:blip r:embed="rId4"/>
            <a:stretch>
              <a:fillRect/>
            </a:stretch>
          </p:blipFill>
          <p:spPr>
            <a:xfrm>
              <a:off x="5408042" y="1223670"/>
              <a:ext cx="4495030" cy="2299953"/>
            </a:xfrm>
            <a:prstGeom prst="rect">
              <a:avLst/>
            </a:prstGeom>
          </p:spPr>
        </p:pic>
        <p:pic>
          <p:nvPicPr>
            <p:cNvPr id="1026" name="Picture 1">
              <a:extLst>
                <a:ext uri="{FF2B5EF4-FFF2-40B4-BE49-F238E27FC236}">
                  <a16:creationId xmlns:a16="http://schemas.microsoft.com/office/drawing/2014/main" id="{277A4D26-EE9C-701F-4C2D-54D0904C68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7851" y="2742945"/>
              <a:ext cx="3899415" cy="2864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 name="Picture 8">
            <a:extLst>
              <a:ext uri="{FF2B5EF4-FFF2-40B4-BE49-F238E27FC236}">
                <a16:creationId xmlns:a16="http://schemas.microsoft.com/office/drawing/2014/main" id="{1569B69C-569A-1A3C-1F24-22E9C7963B8C}"/>
              </a:ext>
            </a:extLst>
          </p:cNvPr>
          <p:cNvPicPr>
            <a:picLocks noChangeAspect="1"/>
          </p:cNvPicPr>
          <p:nvPr/>
        </p:nvPicPr>
        <p:blipFill>
          <a:blip r:embed="rId6"/>
          <a:stretch>
            <a:fillRect/>
          </a:stretch>
        </p:blipFill>
        <p:spPr>
          <a:xfrm>
            <a:off x="5380109" y="4279711"/>
            <a:ext cx="4049194" cy="2159570"/>
          </a:xfrm>
          <a:prstGeom prst="rect">
            <a:avLst/>
          </a:prstGeom>
        </p:spPr>
      </p:pic>
      <p:pic>
        <p:nvPicPr>
          <p:cNvPr id="11" name="Picture 10">
            <a:extLst>
              <a:ext uri="{FF2B5EF4-FFF2-40B4-BE49-F238E27FC236}">
                <a16:creationId xmlns:a16="http://schemas.microsoft.com/office/drawing/2014/main" id="{FA9DC0D6-7DF0-A8B4-D8B9-0471D2EFD3F9}"/>
              </a:ext>
            </a:extLst>
          </p:cNvPr>
          <p:cNvPicPr>
            <a:picLocks noChangeAspect="1"/>
          </p:cNvPicPr>
          <p:nvPr/>
        </p:nvPicPr>
        <p:blipFill>
          <a:blip r:embed="rId7"/>
          <a:stretch>
            <a:fillRect/>
          </a:stretch>
        </p:blipFill>
        <p:spPr>
          <a:xfrm>
            <a:off x="9230331" y="3964420"/>
            <a:ext cx="2827520" cy="2790152"/>
          </a:xfrm>
          <a:prstGeom prst="rect">
            <a:avLst/>
          </a:prstGeom>
        </p:spPr>
      </p:pic>
      <p:pic>
        <p:nvPicPr>
          <p:cNvPr id="13" name="Picture 12">
            <a:extLst>
              <a:ext uri="{FF2B5EF4-FFF2-40B4-BE49-F238E27FC236}">
                <a16:creationId xmlns:a16="http://schemas.microsoft.com/office/drawing/2014/main" id="{1574497C-7E6F-970D-EA92-052F61F9821D}"/>
              </a:ext>
            </a:extLst>
          </p:cNvPr>
          <p:cNvPicPr>
            <a:picLocks noChangeAspect="1"/>
          </p:cNvPicPr>
          <p:nvPr/>
        </p:nvPicPr>
        <p:blipFill>
          <a:blip r:embed="rId8"/>
          <a:stretch>
            <a:fillRect/>
          </a:stretch>
        </p:blipFill>
        <p:spPr>
          <a:xfrm>
            <a:off x="1053619" y="6040206"/>
            <a:ext cx="3364269" cy="617413"/>
          </a:xfrm>
          <a:prstGeom prst="rect">
            <a:avLst/>
          </a:prstGeom>
        </p:spPr>
      </p:pic>
      <p:pic>
        <p:nvPicPr>
          <p:cNvPr id="15" name="Picture 14">
            <a:extLst>
              <a:ext uri="{FF2B5EF4-FFF2-40B4-BE49-F238E27FC236}">
                <a16:creationId xmlns:a16="http://schemas.microsoft.com/office/drawing/2014/main" id="{4635710B-A82A-5A9A-AEC6-BEE2AB5CE829}"/>
              </a:ext>
            </a:extLst>
          </p:cNvPr>
          <p:cNvPicPr>
            <a:picLocks noChangeAspect="1"/>
          </p:cNvPicPr>
          <p:nvPr/>
        </p:nvPicPr>
        <p:blipFill>
          <a:blip r:embed="rId9"/>
          <a:stretch>
            <a:fillRect/>
          </a:stretch>
        </p:blipFill>
        <p:spPr>
          <a:xfrm>
            <a:off x="8585538" y="1441580"/>
            <a:ext cx="3542559" cy="2230915"/>
          </a:xfrm>
          <a:prstGeom prst="rect">
            <a:avLst/>
          </a:prstGeom>
        </p:spPr>
      </p:pic>
    </p:spTree>
    <p:extLst>
      <p:ext uri="{BB962C8B-B14F-4D97-AF65-F5344CB8AC3E}">
        <p14:creationId xmlns:p14="http://schemas.microsoft.com/office/powerpoint/2010/main" val="769007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429980BB-1F9E-6AAE-828A-DF63086DF334}"/>
              </a:ext>
            </a:extLst>
          </p:cNvPr>
          <p:cNvPicPr>
            <a:picLocks noChangeAspect="1"/>
          </p:cNvPicPr>
          <p:nvPr/>
        </p:nvPicPr>
        <p:blipFill rotWithShape="1">
          <a:blip r:embed="rId3"/>
          <a:srcRect b="19"/>
          <a:stretch/>
        </p:blipFill>
        <p:spPr>
          <a:xfrm>
            <a:off x="20" y="1282"/>
            <a:ext cx="12191980" cy="6856718"/>
          </a:xfrm>
          <a:prstGeom prst="rect">
            <a:avLst/>
          </a:prstGeom>
        </p:spPr>
      </p:pic>
    </p:spTree>
    <p:extLst>
      <p:ext uri="{BB962C8B-B14F-4D97-AF65-F5344CB8AC3E}">
        <p14:creationId xmlns:p14="http://schemas.microsoft.com/office/powerpoint/2010/main" val="30007094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1491</TotalTime>
  <Words>618</Words>
  <Application>Microsoft Office PowerPoint</Application>
  <PresentationFormat>Widescreen</PresentationFormat>
  <Paragraphs>61</Paragraphs>
  <Slides>38</Slides>
  <Notes>8</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38</vt:i4>
      </vt:variant>
    </vt:vector>
  </HeadingPairs>
  <TitlesOfParts>
    <vt:vector size="45" baseType="lpstr">
      <vt:lpstr>Arial</vt:lpstr>
      <vt:lpstr>Calibri</vt:lpstr>
      <vt:lpstr>Calibri Light</vt:lpstr>
      <vt:lpstr>Myriad Pro</vt:lpstr>
      <vt:lpstr>Myriad Pro Semibold</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 Statement</vt:lpstr>
      <vt:lpstr>Defining the Problem Statement </vt:lpstr>
      <vt:lpstr>Step 1: Identify the operating units </vt:lpstr>
      <vt:lpstr>Step 2: What are the dynamic costs?</vt:lpstr>
      <vt:lpstr>PowerPoint Presentation</vt:lpstr>
      <vt:lpstr>Questions?</vt:lpstr>
      <vt:lpstr>PowerPoint Presentation</vt:lpstr>
      <vt:lpstr>PowerPoint Presentation</vt:lpstr>
      <vt:lpstr>PowerPoint Presentation</vt:lpstr>
    </vt:vector>
  </TitlesOfParts>
  <Company>Matson Navigation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Anna Peng at HQ x1358</dc:creator>
  <cp:lastModifiedBy>Anna Peng at HQ x1358</cp:lastModifiedBy>
  <cp:revision>1</cp:revision>
  <dcterms:created xsi:type="dcterms:W3CDTF">2023-06-05T21:06:43Z</dcterms:created>
  <dcterms:modified xsi:type="dcterms:W3CDTF">2023-06-07T19:37:37Z</dcterms:modified>
</cp:coreProperties>
</file>